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Bebas Neu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QFi6faJSbueRIZYHSHSqzZvW/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3760A7-DBCB-494D-8F40-0F054D21D552}">
  <a:tblStyle styleId="{0A3760A7-DBCB-494D-8F40-0F054D21D552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8E9"/>
          </a:solidFill>
        </a:fill>
      </a:tcStyle>
    </a:wholeTbl>
    <a:band1H>
      <a:tcTxStyle/>
      <a:tcStyle>
        <a:fill>
          <a:solidFill>
            <a:srgbClr val="CDCED0"/>
          </a:solidFill>
        </a:fill>
      </a:tcStyle>
    </a:band1H>
    <a:band2H>
      <a:tcTxStyle/>
    </a:band2H>
    <a:band1V>
      <a:tcTxStyle/>
      <a:tcStyle>
        <a:fill>
          <a:solidFill>
            <a:srgbClr val="CDCED0"/>
          </a:solidFill>
        </a:fill>
      </a:tcStyle>
    </a:band1V>
    <a:band2V>
      <a:tcTxStyle/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438907B6-6BBF-47B2-B72F-6F5E29ABCB20}" styleName="Table_1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34963" y="368300"/>
            <a:ext cx="11522075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  <a:defRPr sz="6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1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4B5B"/>
            </a:gs>
            <a:gs pos="100000">
              <a:srgbClr val="333E5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ebas Neue"/>
              <a:buNone/>
              <a:defRPr b="0" i="0" sz="4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0"/>
          <p:cNvPicPr preferRelativeResize="0"/>
          <p:nvPr/>
        </p:nvPicPr>
        <p:blipFill rotWithShape="1">
          <a:blip r:embed="rId4">
            <a:alphaModFix/>
          </a:blip>
          <a:srcRect b="3995" l="0" r="0" t="82358"/>
          <a:stretch/>
        </p:blipFill>
        <p:spPr>
          <a:xfrm>
            <a:off x="0" y="5831068"/>
            <a:ext cx="12192000" cy="1026932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sp>
        <p:nvSpPr>
          <p:cNvPr id="368" name="Google Shape;368;p10"/>
          <p:cNvSpPr txBox="1"/>
          <p:nvPr>
            <p:ph type="title"/>
          </p:nvPr>
        </p:nvSpPr>
        <p:spPr>
          <a:xfrm>
            <a:off x="334963" y="368300"/>
            <a:ext cx="5756593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Plano SEMESTRAL</a:t>
            </a:r>
            <a:endParaRPr/>
          </a:p>
        </p:txBody>
      </p:sp>
      <p:grpSp>
        <p:nvGrpSpPr>
          <p:cNvPr id="369" name="Google Shape;369;p10"/>
          <p:cNvGrpSpPr/>
          <p:nvPr/>
        </p:nvGrpSpPr>
        <p:grpSpPr>
          <a:xfrm>
            <a:off x="785498" y="4007511"/>
            <a:ext cx="1682774" cy="1561520"/>
            <a:chOff x="785498" y="4007511"/>
            <a:chExt cx="1682774" cy="1561520"/>
          </a:xfrm>
        </p:grpSpPr>
        <p:cxnSp>
          <p:nvCxnSpPr>
            <p:cNvPr id="370" name="Google Shape;370;p10"/>
            <p:cNvCxnSpPr>
              <a:stCxn id="371" idx="2"/>
              <a:endCxn id="372" idx="0"/>
            </p:cNvCxnSpPr>
            <p:nvPr/>
          </p:nvCxnSpPr>
          <p:spPr>
            <a:xfrm>
              <a:off x="1632234" y="4007511"/>
              <a:ext cx="0" cy="6681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2" name="Google Shape;372;p10"/>
            <p:cNvSpPr/>
            <p:nvPr/>
          </p:nvSpPr>
          <p:spPr>
            <a:xfrm>
              <a:off x="796196" y="4675743"/>
              <a:ext cx="1672076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73" name="Google Shape;373;p10"/>
            <p:cNvSpPr txBox="1"/>
            <p:nvPr/>
          </p:nvSpPr>
          <p:spPr>
            <a:xfrm>
              <a:off x="785498" y="5045811"/>
              <a:ext cx="16720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4359881" y="3449808"/>
            <a:ext cx="3475610" cy="1903780"/>
            <a:chOff x="4359881" y="3449808"/>
            <a:chExt cx="3475610" cy="1903780"/>
          </a:xfrm>
        </p:grpSpPr>
        <p:cxnSp>
          <p:nvCxnSpPr>
            <p:cNvPr id="375" name="Google Shape;375;p10"/>
            <p:cNvCxnSpPr>
              <a:stCxn id="376" idx="0"/>
              <a:endCxn id="377" idx="1"/>
            </p:cNvCxnSpPr>
            <p:nvPr/>
          </p:nvCxnSpPr>
          <p:spPr>
            <a:xfrm>
              <a:off x="4359881" y="3449808"/>
              <a:ext cx="4500" cy="1410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10"/>
            <p:cNvCxnSpPr>
              <a:stCxn id="379" idx="1"/>
              <a:endCxn id="377" idx="3"/>
            </p:cNvCxnSpPr>
            <p:nvPr/>
          </p:nvCxnSpPr>
          <p:spPr>
            <a:xfrm>
              <a:off x="7830091" y="3449808"/>
              <a:ext cx="5400" cy="1410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7" name="Google Shape;377;p10"/>
            <p:cNvSpPr/>
            <p:nvPr/>
          </p:nvSpPr>
          <p:spPr>
            <a:xfrm>
              <a:off x="4364381" y="4675743"/>
              <a:ext cx="3471110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80" name="Google Shape;380;p10"/>
            <p:cNvSpPr txBox="1"/>
            <p:nvPr/>
          </p:nvSpPr>
          <p:spPr>
            <a:xfrm>
              <a:off x="4359937" y="5045811"/>
              <a:ext cx="34711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2582609" y="1824619"/>
            <a:ext cx="1672076" cy="1625215"/>
            <a:chOff x="2582609" y="1824619"/>
            <a:chExt cx="1672076" cy="1625215"/>
          </a:xfrm>
        </p:grpSpPr>
        <p:cxnSp>
          <p:nvCxnSpPr>
            <p:cNvPr id="382" name="Google Shape;382;p10"/>
            <p:cNvCxnSpPr>
              <a:stCxn id="383" idx="0"/>
              <a:endCxn id="384" idx="2"/>
            </p:cNvCxnSpPr>
            <p:nvPr/>
          </p:nvCxnSpPr>
          <p:spPr>
            <a:xfrm flipH="1" rot="10800000">
              <a:off x="3417742" y="2716934"/>
              <a:ext cx="900" cy="7329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4" name="Google Shape;384;p10"/>
            <p:cNvSpPr/>
            <p:nvPr/>
          </p:nvSpPr>
          <p:spPr>
            <a:xfrm>
              <a:off x="2582609" y="2347740"/>
              <a:ext cx="1672076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2582609" y="1824619"/>
              <a:ext cx="16720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7931016" y="2039715"/>
            <a:ext cx="3471044" cy="1967790"/>
            <a:chOff x="7931016" y="2039715"/>
            <a:chExt cx="3471044" cy="1967790"/>
          </a:xfrm>
        </p:grpSpPr>
        <p:cxnSp>
          <p:nvCxnSpPr>
            <p:cNvPr id="387" name="Google Shape;387;p10"/>
            <p:cNvCxnSpPr>
              <a:stCxn id="388" idx="4"/>
              <a:endCxn id="389" idx="1"/>
            </p:cNvCxnSpPr>
            <p:nvPr/>
          </p:nvCxnSpPr>
          <p:spPr>
            <a:xfrm flipH="1" rot="10800000">
              <a:off x="7931016" y="2532405"/>
              <a:ext cx="6300" cy="14751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9" name="Google Shape;389;p10"/>
            <p:cNvSpPr/>
            <p:nvPr/>
          </p:nvSpPr>
          <p:spPr>
            <a:xfrm>
              <a:off x="7937316" y="2347740"/>
              <a:ext cx="3464743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90" name="Google Shape;390;p10"/>
            <p:cNvSpPr txBox="1"/>
            <p:nvPr/>
          </p:nvSpPr>
          <p:spPr>
            <a:xfrm>
              <a:off x="7937316" y="2039715"/>
              <a:ext cx="3464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  <p:cxnSp>
          <p:nvCxnSpPr>
            <p:cNvPr id="391" name="Google Shape;391;p10"/>
            <p:cNvCxnSpPr>
              <a:stCxn id="392" idx="3"/>
              <a:endCxn id="389" idx="3"/>
            </p:cNvCxnSpPr>
            <p:nvPr/>
          </p:nvCxnSpPr>
          <p:spPr>
            <a:xfrm rot="10800000">
              <a:off x="11402060" y="2532273"/>
              <a:ext cx="0" cy="11964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93" name="Google Shape;393;p10"/>
          <p:cNvGrpSpPr/>
          <p:nvPr/>
        </p:nvGrpSpPr>
        <p:grpSpPr>
          <a:xfrm>
            <a:off x="789941" y="3449834"/>
            <a:ext cx="1684585" cy="596876"/>
            <a:chOff x="789941" y="3318499"/>
            <a:chExt cx="1684585" cy="596876"/>
          </a:xfrm>
        </p:grpSpPr>
        <p:sp>
          <p:nvSpPr>
            <p:cNvPr id="371" name="Google Shape;371;p10"/>
            <p:cNvSpPr/>
            <p:nvPr/>
          </p:nvSpPr>
          <p:spPr>
            <a:xfrm>
              <a:off x="789942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CD9F00"/>
                </a:gs>
                <a:gs pos="48000">
                  <a:srgbClr val="FED238"/>
                </a:gs>
                <a:gs pos="100000">
                  <a:srgbClr val="FFE483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94" name="Google Shape;394;p10"/>
            <p:cNvSpPr txBox="1"/>
            <p:nvPr/>
          </p:nvSpPr>
          <p:spPr>
            <a:xfrm>
              <a:off x="1046475" y="3392155"/>
              <a:ext cx="11715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Jan</a:t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789941" y="3318499"/>
              <a:ext cx="1672076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>
            <a:off x="4359937" y="3449834"/>
            <a:ext cx="1685603" cy="596876"/>
            <a:chOff x="4359937" y="3318499"/>
            <a:chExt cx="1685603" cy="596876"/>
          </a:xfrm>
        </p:grpSpPr>
        <p:sp>
          <p:nvSpPr>
            <p:cNvPr id="397" name="Google Shape;397;p10"/>
            <p:cNvSpPr/>
            <p:nvPr/>
          </p:nvSpPr>
          <p:spPr>
            <a:xfrm>
              <a:off x="4360956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E076AB"/>
                </a:gs>
                <a:gs pos="50000">
                  <a:srgbClr val="E25AA1"/>
                </a:gs>
                <a:gs pos="100000">
                  <a:srgbClr val="CE498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10"/>
            <p:cNvSpPr txBox="1"/>
            <p:nvPr/>
          </p:nvSpPr>
          <p:spPr>
            <a:xfrm>
              <a:off x="4526423" y="3392155"/>
              <a:ext cx="13536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Mar</a:t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4359937" y="3318499"/>
              <a:ext cx="1672076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" name="Google Shape;399;p10"/>
          <p:cNvGrpSpPr/>
          <p:nvPr/>
        </p:nvGrpSpPr>
        <p:grpSpPr>
          <a:xfrm>
            <a:off x="2573563" y="3449834"/>
            <a:ext cx="1686471" cy="596876"/>
            <a:chOff x="2573563" y="3318499"/>
            <a:chExt cx="1686471" cy="596876"/>
          </a:xfrm>
        </p:grpSpPr>
        <p:sp>
          <p:nvSpPr>
            <p:cNvPr id="383" name="Google Shape;383;p10"/>
            <p:cNvSpPr/>
            <p:nvPr/>
          </p:nvSpPr>
          <p:spPr>
            <a:xfrm>
              <a:off x="2575450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A86900"/>
                </a:gs>
                <a:gs pos="48000">
                  <a:srgbClr val="FFA003"/>
                </a:gs>
                <a:gs pos="100000">
                  <a:srgbClr val="FFC463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0" name="Google Shape;400;p10"/>
            <p:cNvSpPr txBox="1"/>
            <p:nvPr/>
          </p:nvSpPr>
          <p:spPr>
            <a:xfrm>
              <a:off x="2834514" y="3392155"/>
              <a:ext cx="11682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Fev</a:t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2573563" y="3331726"/>
              <a:ext cx="1672076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2" name="Google Shape;402;p10"/>
          <p:cNvGrpSpPr/>
          <p:nvPr/>
        </p:nvGrpSpPr>
        <p:grpSpPr>
          <a:xfrm>
            <a:off x="6131625" y="3449834"/>
            <a:ext cx="1699422" cy="596876"/>
            <a:chOff x="6131625" y="3318499"/>
            <a:chExt cx="1699422" cy="596876"/>
          </a:xfrm>
        </p:grpSpPr>
        <p:sp>
          <p:nvSpPr>
            <p:cNvPr id="403" name="Google Shape;403;p10"/>
            <p:cNvSpPr/>
            <p:nvPr/>
          </p:nvSpPr>
          <p:spPr>
            <a:xfrm>
              <a:off x="6146463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4" name="Google Shape;404;p10"/>
            <p:cNvSpPr txBox="1"/>
            <p:nvPr/>
          </p:nvSpPr>
          <p:spPr>
            <a:xfrm>
              <a:off x="6362341" y="3392155"/>
              <a:ext cx="12528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Abr</a:t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131625" y="3318499"/>
              <a:ext cx="1698402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5" name="Google Shape;405;p10"/>
          <p:cNvGrpSpPr/>
          <p:nvPr/>
        </p:nvGrpSpPr>
        <p:grpSpPr>
          <a:xfrm>
            <a:off x="7930950" y="3449834"/>
            <a:ext cx="1685603" cy="596876"/>
            <a:chOff x="7930950" y="3318499"/>
            <a:chExt cx="1685603" cy="596876"/>
          </a:xfrm>
        </p:grpSpPr>
        <p:sp>
          <p:nvSpPr>
            <p:cNvPr id="406" name="Google Shape;406;p10"/>
            <p:cNvSpPr/>
            <p:nvPr/>
          </p:nvSpPr>
          <p:spPr>
            <a:xfrm>
              <a:off x="7931969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7" name="Google Shape;407;p10"/>
            <p:cNvSpPr txBox="1"/>
            <p:nvPr/>
          </p:nvSpPr>
          <p:spPr>
            <a:xfrm>
              <a:off x="8173867" y="3392155"/>
              <a:ext cx="12007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Mai</a:t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7930950" y="3318499"/>
              <a:ext cx="1672076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8" name="Google Shape;408;p10"/>
          <p:cNvGrpSpPr/>
          <p:nvPr/>
        </p:nvGrpSpPr>
        <p:grpSpPr>
          <a:xfrm>
            <a:off x="9715591" y="3449834"/>
            <a:ext cx="1686469" cy="596876"/>
            <a:chOff x="9715591" y="3318499"/>
            <a:chExt cx="1686469" cy="596876"/>
          </a:xfrm>
        </p:grpSpPr>
        <p:sp>
          <p:nvSpPr>
            <p:cNvPr id="392" name="Google Shape;392;p10"/>
            <p:cNvSpPr/>
            <p:nvPr/>
          </p:nvSpPr>
          <p:spPr>
            <a:xfrm>
              <a:off x="9717476" y="3318499"/>
              <a:ext cx="1684584" cy="557677"/>
            </a:xfrm>
            <a:prstGeom prst="rect">
              <a:avLst/>
            </a:prstGeom>
            <a:gradFill>
              <a:gsLst>
                <a:gs pos="0">
                  <a:srgbClr val="5C636F"/>
                </a:gs>
                <a:gs pos="50000">
                  <a:srgbClr val="3E4A5C"/>
                </a:gs>
                <a:gs pos="100000">
                  <a:srgbClr val="35415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9" name="Google Shape;409;p10"/>
            <p:cNvSpPr txBox="1"/>
            <p:nvPr/>
          </p:nvSpPr>
          <p:spPr>
            <a:xfrm>
              <a:off x="9974010" y="3392155"/>
              <a:ext cx="11715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Jun</a:t>
              </a:r>
              <a:endPara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9715591" y="3318499"/>
              <a:ext cx="1672076" cy="557676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1" name="Google Shape;411;p10"/>
          <p:cNvSpPr txBox="1"/>
          <p:nvPr/>
        </p:nvSpPr>
        <p:spPr>
          <a:xfrm>
            <a:off x="6268719" y="596109"/>
            <a:ext cx="52222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 Maecenas porttitor congue massa. Fusce posuere, magna sed pulvinar ultricies.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1"/>
          <p:cNvPicPr preferRelativeResize="0"/>
          <p:nvPr/>
        </p:nvPicPr>
        <p:blipFill rotWithShape="1">
          <a:blip r:embed="rId4">
            <a:alphaModFix/>
          </a:blip>
          <a:srcRect b="75123" l="0" r="0" t="4868"/>
          <a:stretch/>
        </p:blipFill>
        <p:spPr>
          <a:xfrm>
            <a:off x="0" y="0"/>
            <a:ext cx="12192000" cy="150569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17" name="Google Shape;417;p11"/>
          <p:cNvSpPr txBox="1"/>
          <p:nvPr>
            <p:ph type="title"/>
          </p:nvPr>
        </p:nvSpPr>
        <p:spPr>
          <a:xfrm>
            <a:off x="334963" y="368300"/>
            <a:ext cx="11522075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Plano anual</a:t>
            </a:r>
            <a:endParaRPr/>
          </a:p>
        </p:txBody>
      </p:sp>
      <p:grpSp>
        <p:nvGrpSpPr>
          <p:cNvPr id="418" name="Google Shape;418;p11"/>
          <p:cNvGrpSpPr/>
          <p:nvPr/>
        </p:nvGrpSpPr>
        <p:grpSpPr>
          <a:xfrm>
            <a:off x="3840056" y="1738227"/>
            <a:ext cx="1871842" cy="1869739"/>
            <a:chOff x="3840056" y="1738227"/>
            <a:chExt cx="1871842" cy="1869739"/>
          </a:xfrm>
        </p:grpSpPr>
        <p:sp>
          <p:nvSpPr>
            <p:cNvPr id="419" name="Google Shape;419;p11"/>
            <p:cNvSpPr txBox="1"/>
            <p:nvPr/>
          </p:nvSpPr>
          <p:spPr>
            <a:xfrm>
              <a:off x="4416744" y="1738227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Título</a:t>
              </a:r>
              <a:endParaRPr/>
            </a:p>
          </p:txBody>
        </p:sp>
        <p:sp>
          <p:nvSpPr>
            <p:cNvPr id="420" name="Google Shape;420;p11"/>
            <p:cNvSpPr txBox="1"/>
            <p:nvPr/>
          </p:nvSpPr>
          <p:spPr>
            <a:xfrm>
              <a:off x="3840056" y="2107559"/>
              <a:ext cx="1871842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cxnSp>
          <p:nvCxnSpPr>
            <p:cNvPr id="421" name="Google Shape;421;p11"/>
            <p:cNvCxnSpPr>
              <a:stCxn id="420" idx="2"/>
            </p:cNvCxnSpPr>
            <p:nvPr/>
          </p:nvCxnSpPr>
          <p:spPr>
            <a:xfrm>
              <a:off x="4775977" y="3061666"/>
              <a:ext cx="0" cy="546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med" w="med" type="oval"/>
              <a:tailEnd len="sm" w="sm" type="none"/>
            </a:ln>
          </p:spPr>
        </p:cxnSp>
      </p:grpSp>
      <p:grpSp>
        <p:nvGrpSpPr>
          <p:cNvPr id="422" name="Google Shape;422;p11"/>
          <p:cNvGrpSpPr/>
          <p:nvPr/>
        </p:nvGrpSpPr>
        <p:grpSpPr>
          <a:xfrm>
            <a:off x="6480101" y="1738227"/>
            <a:ext cx="1871842" cy="1869739"/>
            <a:chOff x="6480101" y="1738227"/>
            <a:chExt cx="1871842" cy="1869739"/>
          </a:xfrm>
        </p:grpSpPr>
        <p:sp>
          <p:nvSpPr>
            <p:cNvPr id="423" name="Google Shape;423;p11"/>
            <p:cNvSpPr txBox="1"/>
            <p:nvPr/>
          </p:nvSpPr>
          <p:spPr>
            <a:xfrm>
              <a:off x="7024729" y="1738227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Título</a:t>
              </a:r>
              <a:endParaRPr/>
            </a:p>
          </p:txBody>
        </p:sp>
        <p:sp>
          <p:nvSpPr>
            <p:cNvPr id="424" name="Google Shape;424;p11"/>
            <p:cNvSpPr txBox="1"/>
            <p:nvPr/>
          </p:nvSpPr>
          <p:spPr>
            <a:xfrm>
              <a:off x="6480101" y="2107559"/>
              <a:ext cx="1871842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cxnSp>
          <p:nvCxnSpPr>
            <p:cNvPr id="425" name="Google Shape;425;p11"/>
            <p:cNvCxnSpPr>
              <a:stCxn id="424" idx="2"/>
            </p:cNvCxnSpPr>
            <p:nvPr/>
          </p:nvCxnSpPr>
          <p:spPr>
            <a:xfrm>
              <a:off x="7416022" y="3061666"/>
              <a:ext cx="0" cy="546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med" w="med" type="oval"/>
              <a:tailEnd len="sm" w="sm" type="none"/>
            </a:ln>
          </p:spPr>
        </p:cxnSp>
      </p:grpSp>
      <p:grpSp>
        <p:nvGrpSpPr>
          <p:cNvPr id="426" name="Google Shape;426;p11"/>
          <p:cNvGrpSpPr/>
          <p:nvPr/>
        </p:nvGrpSpPr>
        <p:grpSpPr>
          <a:xfrm>
            <a:off x="10000163" y="1738227"/>
            <a:ext cx="1871842" cy="1869739"/>
            <a:chOff x="10000163" y="1738227"/>
            <a:chExt cx="1871842" cy="1869739"/>
          </a:xfrm>
        </p:grpSpPr>
        <p:sp>
          <p:nvSpPr>
            <p:cNvPr id="427" name="Google Shape;427;p11"/>
            <p:cNvSpPr txBox="1"/>
            <p:nvPr/>
          </p:nvSpPr>
          <p:spPr>
            <a:xfrm>
              <a:off x="10544791" y="1738227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Título</a:t>
              </a:r>
              <a:endParaRPr/>
            </a:p>
          </p:txBody>
        </p:sp>
        <p:sp>
          <p:nvSpPr>
            <p:cNvPr id="428" name="Google Shape;428;p11"/>
            <p:cNvSpPr txBox="1"/>
            <p:nvPr/>
          </p:nvSpPr>
          <p:spPr>
            <a:xfrm>
              <a:off x="10000163" y="2107559"/>
              <a:ext cx="1871842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cxnSp>
          <p:nvCxnSpPr>
            <p:cNvPr id="429" name="Google Shape;429;p11"/>
            <p:cNvCxnSpPr>
              <a:stCxn id="428" idx="2"/>
            </p:cNvCxnSpPr>
            <p:nvPr/>
          </p:nvCxnSpPr>
          <p:spPr>
            <a:xfrm>
              <a:off x="10936084" y="3061666"/>
              <a:ext cx="0" cy="546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med" w="med" type="oval"/>
              <a:tailEnd len="sm" w="sm" type="none"/>
            </a:ln>
          </p:spPr>
        </p:cxnSp>
      </p:grpSp>
      <p:grpSp>
        <p:nvGrpSpPr>
          <p:cNvPr id="430" name="Google Shape;430;p11"/>
          <p:cNvGrpSpPr/>
          <p:nvPr/>
        </p:nvGrpSpPr>
        <p:grpSpPr>
          <a:xfrm>
            <a:off x="1200011" y="1738227"/>
            <a:ext cx="1871842" cy="1869739"/>
            <a:chOff x="1200011" y="1738227"/>
            <a:chExt cx="1871842" cy="1869739"/>
          </a:xfrm>
        </p:grpSpPr>
        <p:sp>
          <p:nvSpPr>
            <p:cNvPr id="431" name="Google Shape;431;p11"/>
            <p:cNvSpPr txBox="1"/>
            <p:nvPr/>
          </p:nvSpPr>
          <p:spPr>
            <a:xfrm>
              <a:off x="1776699" y="1738227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Título</a:t>
              </a:r>
              <a:endParaRPr/>
            </a:p>
          </p:txBody>
        </p:sp>
        <p:sp>
          <p:nvSpPr>
            <p:cNvPr id="432" name="Google Shape;432;p11"/>
            <p:cNvSpPr txBox="1"/>
            <p:nvPr/>
          </p:nvSpPr>
          <p:spPr>
            <a:xfrm>
              <a:off x="1200011" y="2107559"/>
              <a:ext cx="1871842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cxnSp>
          <p:nvCxnSpPr>
            <p:cNvPr id="433" name="Google Shape;433;p11"/>
            <p:cNvCxnSpPr>
              <a:stCxn id="432" idx="2"/>
            </p:cNvCxnSpPr>
            <p:nvPr/>
          </p:nvCxnSpPr>
          <p:spPr>
            <a:xfrm>
              <a:off x="2135932" y="3061666"/>
              <a:ext cx="0" cy="546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med" w="med" type="oval"/>
              <a:tailEnd len="sm" w="sm" type="none"/>
            </a:ln>
          </p:spPr>
        </p:cxnSp>
      </p:grpSp>
      <p:grpSp>
        <p:nvGrpSpPr>
          <p:cNvPr id="434" name="Google Shape;434;p11"/>
          <p:cNvGrpSpPr/>
          <p:nvPr/>
        </p:nvGrpSpPr>
        <p:grpSpPr>
          <a:xfrm>
            <a:off x="840780" y="3607946"/>
            <a:ext cx="2590304" cy="1686465"/>
            <a:chOff x="840780" y="3607946"/>
            <a:chExt cx="2590304" cy="1686465"/>
          </a:xfrm>
        </p:grpSpPr>
        <p:cxnSp>
          <p:nvCxnSpPr>
            <p:cNvPr id="435" name="Google Shape;435;p11"/>
            <p:cNvCxnSpPr>
              <a:endCxn id="436" idx="1"/>
            </p:cNvCxnSpPr>
            <p:nvPr/>
          </p:nvCxnSpPr>
          <p:spPr>
            <a:xfrm>
              <a:off x="840780" y="3607946"/>
              <a:ext cx="0" cy="15018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p11"/>
            <p:cNvCxnSpPr>
              <a:endCxn id="436" idx="3"/>
            </p:cNvCxnSpPr>
            <p:nvPr/>
          </p:nvCxnSpPr>
          <p:spPr>
            <a:xfrm>
              <a:off x="3431084" y="3607946"/>
              <a:ext cx="0" cy="15018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6" name="Google Shape;436;p11"/>
            <p:cNvSpPr/>
            <p:nvPr/>
          </p:nvSpPr>
          <p:spPr>
            <a:xfrm>
              <a:off x="840780" y="4925081"/>
              <a:ext cx="2590304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438" name="Google Shape;438;p11"/>
            <p:cNvSpPr txBox="1"/>
            <p:nvPr/>
          </p:nvSpPr>
          <p:spPr>
            <a:xfrm>
              <a:off x="890520" y="4387453"/>
              <a:ext cx="24908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</p:grpSp>
      <p:grpSp>
        <p:nvGrpSpPr>
          <p:cNvPr id="439" name="Google Shape;439;p11"/>
          <p:cNvGrpSpPr/>
          <p:nvPr/>
        </p:nvGrpSpPr>
        <p:grpSpPr>
          <a:xfrm>
            <a:off x="3480822" y="3607803"/>
            <a:ext cx="3470321" cy="2066565"/>
            <a:chOff x="3480822" y="3607803"/>
            <a:chExt cx="3470321" cy="2066565"/>
          </a:xfrm>
        </p:grpSpPr>
        <p:cxnSp>
          <p:nvCxnSpPr>
            <p:cNvPr id="440" name="Google Shape;440;p11"/>
            <p:cNvCxnSpPr>
              <a:endCxn id="441" idx="1"/>
            </p:cNvCxnSpPr>
            <p:nvPr/>
          </p:nvCxnSpPr>
          <p:spPr>
            <a:xfrm>
              <a:off x="3480822" y="3607803"/>
              <a:ext cx="0" cy="18819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11"/>
            <p:cNvCxnSpPr>
              <a:endCxn id="441" idx="3"/>
            </p:cNvCxnSpPr>
            <p:nvPr/>
          </p:nvCxnSpPr>
          <p:spPr>
            <a:xfrm>
              <a:off x="6951143" y="3607803"/>
              <a:ext cx="0" cy="18819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1" name="Google Shape;441;p11"/>
            <p:cNvSpPr/>
            <p:nvPr/>
          </p:nvSpPr>
          <p:spPr>
            <a:xfrm>
              <a:off x="3480822" y="5305038"/>
              <a:ext cx="3470321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443" name="Google Shape;443;p11"/>
            <p:cNvSpPr txBox="1"/>
            <p:nvPr/>
          </p:nvSpPr>
          <p:spPr>
            <a:xfrm>
              <a:off x="3530562" y="4767410"/>
              <a:ext cx="33708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</p:grpSp>
      <p:grpSp>
        <p:nvGrpSpPr>
          <p:cNvPr id="444" name="Google Shape;444;p11"/>
          <p:cNvGrpSpPr/>
          <p:nvPr/>
        </p:nvGrpSpPr>
        <p:grpSpPr>
          <a:xfrm>
            <a:off x="7000886" y="3608014"/>
            <a:ext cx="1710286" cy="2462265"/>
            <a:chOff x="7000886" y="3608014"/>
            <a:chExt cx="1710286" cy="2462265"/>
          </a:xfrm>
        </p:grpSpPr>
        <p:cxnSp>
          <p:nvCxnSpPr>
            <p:cNvPr id="445" name="Google Shape;445;p11"/>
            <p:cNvCxnSpPr>
              <a:endCxn id="446" idx="1"/>
            </p:cNvCxnSpPr>
            <p:nvPr/>
          </p:nvCxnSpPr>
          <p:spPr>
            <a:xfrm>
              <a:off x="7000886" y="3608014"/>
              <a:ext cx="0" cy="2277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11"/>
            <p:cNvCxnSpPr>
              <a:endCxn id="446" idx="3"/>
            </p:cNvCxnSpPr>
            <p:nvPr/>
          </p:nvCxnSpPr>
          <p:spPr>
            <a:xfrm>
              <a:off x="8711172" y="3608014"/>
              <a:ext cx="0" cy="2277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6" name="Google Shape;446;p11"/>
            <p:cNvSpPr/>
            <p:nvPr/>
          </p:nvSpPr>
          <p:spPr>
            <a:xfrm>
              <a:off x="7000886" y="5700949"/>
              <a:ext cx="1710286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448" name="Google Shape;448;p11"/>
            <p:cNvSpPr txBox="1"/>
            <p:nvPr/>
          </p:nvSpPr>
          <p:spPr>
            <a:xfrm>
              <a:off x="7050629" y="5163321"/>
              <a:ext cx="16107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</p:grpSp>
      <p:grpSp>
        <p:nvGrpSpPr>
          <p:cNvPr id="449" name="Google Shape;449;p11"/>
          <p:cNvGrpSpPr/>
          <p:nvPr/>
        </p:nvGrpSpPr>
        <p:grpSpPr>
          <a:xfrm>
            <a:off x="8760915" y="3607760"/>
            <a:ext cx="2590304" cy="1851165"/>
            <a:chOff x="8760915" y="3607760"/>
            <a:chExt cx="2590304" cy="1851165"/>
          </a:xfrm>
        </p:grpSpPr>
        <p:cxnSp>
          <p:nvCxnSpPr>
            <p:cNvPr id="450" name="Google Shape;450;p11"/>
            <p:cNvCxnSpPr>
              <a:endCxn id="451" idx="1"/>
            </p:cNvCxnSpPr>
            <p:nvPr/>
          </p:nvCxnSpPr>
          <p:spPr>
            <a:xfrm>
              <a:off x="8760915" y="3607760"/>
              <a:ext cx="0" cy="16665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11"/>
            <p:cNvCxnSpPr>
              <a:endCxn id="451" idx="3"/>
            </p:cNvCxnSpPr>
            <p:nvPr/>
          </p:nvCxnSpPr>
          <p:spPr>
            <a:xfrm>
              <a:off x="11351219" y="3607760"/>
              <a:ext cx="0" cy="16665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1" name="Google Shape;451;p11"/>
            <p:cNvSpPr/>
            <p:nvPr/>
          </p:nvSpPr>
          <p:spPr>
            <a:xfrm>
              <a:off x="8760915" y="5089595"/>
              <a:ext cx="2590304" cy="36933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FBFBF"/>
                </a:gs>
                <a:gs pos="49000">
                  <a:srgbClr val="BFBFBF"/>
                </a:gs>
                <a:gs pos="51000">
                  <a:srgbClr val="B5B5B5"/>
                </a:gs>
                <a:gs pos="100000">
                  <a:srgbClr val="B5B5B5"/>
                </a:gs>
              </a:gsLst>
              <a:lin ang="5400000" scaled="0"/>
            </a:gra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453" name="Google Shape;453;p11"/>
            <p:cNvSpPr txBox="1"/>
            <p:nvPr/>
          </p:nvSpPr>
          <p:spPr>
            <a:xfrm>
              <a:off x="8810657" y="4767410"/>
              <a:ext cx="24846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BFBFB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</p:grpSp>
      <p:grpSp>
        <p:nvGrpSpPr>
          <p:cNvPr id="454" name="Google Shape;454;p11"/>
          <p:cNvGrpSpPr/>
          <p:nvPr/>
        </p:nvGrpSpPr>
        <p:grpSpPr>
          <a:xfrm>
            <a:off x="840779" y="3607866"/>
            <a:ext cx="10510442" cy="596876"/>
            <a:chOff x="840779" y="3607866"/>
            <a:chExt cx="10510442" cy="596876"/>
          </a:xfrm>
        </p:grpSpPr>
        <p:grpSp>
          <p:nvGrpSpPr>
            <p:cNvPr id="455" name="Google Shape;455;p11"/>
            <p:cNvGrpSpPr/>
            <p:nvPr/>
          </p:nvGrpSpPr>
          <p:grpSpPr>
            <a:xfrm>
              <a:off x="840779" y="3607866"/>
              <a:ext cx="830275" cy="596876"/>
              <a:chOff x="840779" y="3607866"/>
              <a:chExt cx="830275" cy="596876"/>
            </a:xfrm>
          </p:grpSpPr>
          <p:sp>
            <p:nvSpPr>
              <p:cNvPr id="456" name="Google Shape;456;p11"/>
              <p:cNvSpPr/>
              <p:nvPr/>
            </p:nvSpPr>
            <p:spPr>
              <a:xfrm>
                <a:off x="84078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CD9F00"/>
                  </a:gs>
                  <a:gs pos="48000">
                    <a:srgbClr val="FED238"/>
                  </a:gs>
                  <a:gs pos="100000">
                    <a:srgbClr val="FFE48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57" name="Google Shape;457;p11"/>
              <p:cNvSpPr txBox="1"/>
              <p:nvPr/>
            </p:nvSpPr>
            <p:spPr>
              <a:xfrm>
                <a:off x="967216" y="3681522"/>
                <a:ext cx="5774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Jan</a:t>
                </a: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840779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59" name="Google Shape;459;p11"/>
            <p:cNvGrpSpPr/>
            <p:nvPr/>
          </p:nvGrpSpPr>
          <p:grpSpPr>
            <a:xfrm>
              <a:off x="1719865" y="3607866"/>
              <a:ext cx="831204" cy="596876"/>
              <a:chOff x="1719865" y="3607866"/>
              <a:chExt cx="831204" cy="596876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1720795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CD9F00"/>
                  </a:gs>
                  <a:gs pos="48000">
                    <a:srgbClr val="FED238"/>
                  </a:gs>
                  <a:gs pos="100000">
                    <a:srgbClr val="FFE48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61" name="Google Shape;461;p11"/>
              <p:cNvSpPr txBox="1"/>
              <p:nvPr/>
            </p:nvSpPr>
            <p:spPr>
              <a:xfrm>
                <a:off x="1848034" y="3681522"/>
                <a:ext cx="57579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Fev</a:t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719865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3" name="Google Shape;463;p11"/>
            <p:cNvGrpSpPr/>
            <p:nvPr/>
          </p:nvGrpSpPr>
          <p:grpSpPr>
            <a:xfrm>
              <a:off x="2600308" y="3607866"/>
              <a:ext cx="830776" cy="596876"/>
              <a:chOff x="2600308" y="3607866"/>
              <a:chExt cx="830776" cy="596876"/>
            </a:xfrm>
          </p:grpSpPr>
          <p:sp>
            <p:nvSpPr>
              <p:cNvPr id="464" name="Google Shape;464;p11"/>
              <p:cNvSpPr/>
              <p:nvPr/>
            </p:nvSpPr>
            <p:spPr>
              <a:xfrm>
                <a:off x="260081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CD9F00"/>
                  </a:gs>
                  <a:gs pos="48000">
                    <a:srgbClr val="FED238"/>
                  </a:gs>
                  <a:gs pos="100000">
                    <a:srgbClr val="FFE48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65" name="Google Shape;465;p11"/>
              <p:cNvSpPr txBox="1"/>
              <p:nvPr/>
            </p:nvSpPr>
            <p:spPr>
              <a:xfrm>
                <a:off x="2682363" y="3681522"/>
                <a:ext cx="6671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Mar</a:t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2600308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3473512" y="3607866"/>
              <a:ext cx="837587" cy="596876"/>
              <a:chOff x="3473512" y="3607866"/>
              <a:chExt cx="837587" cy="596876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3480825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86900"/>
                  </a:gs>
                  <a:gs pos="48000">
                    <a:srgbClr val="FFA003"/>
                  </a:gs>
                  <a:gs pos="100000">
                    <a:srgbClr val="FFC46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3587224" y="3681522"/>
                <a:ext cx="61747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Abr</a:t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3473512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1" name="Google Shape;471;p11"/>
            <p:cNvGrpSpPr/>
            <p:nvPr/>
          </p:nvGrpSpPr>
          <p:grpSpPr>
            <a:xfrm>
              <a:off x="4360338" y="3607866"/>
              <a:ext cx="830776" cy="596876"/>
              <a:chOff x="4360338" y="3607866"/>
              <a:chExt cx="830776" cy="596876"/>
            </a:xfrm>
          </p:grpSpPr>
          <p:sp>
            <p:nvSpPr>
              <p:cNvPr id="472" name="Google Shape;472;p11"/>
              <p:cNvSpPr/>
              <p:nvPr/>
            </p:nvSpPr>
            <p:spPr>
              <a:xfrm>
                <a:off x="436084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86900"/>
                  </a:gs>
                  <a:gs pos="48000">
                    <a:srgbClr val="FFA003"/>
                  </a:gs>
                  <a:gs pos="100000">
                    <a:srgbClr val="FFC46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73" name="Google Shape;473;p11"/>
              <p:cNvSpPr txBox="1"/>
              <p:nvPr/>
            </p:nvSpPr>
            <p:spPr>
              <a:xfrm>
                <a:off x="4480063" y="3681522"/>
                <a:ext cx="59183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Mai</a:t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4360338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5239926" y="3607866"/>
              <a:ext cx="831203" cy="596876"/>
              <a:chOff x="5239926" y="3607866"/>
              <a:chExt cx="831203" cy="596876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5240855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86900"/>
                  </a:gs>
                  <a:gs pos="48000">
                    <a:srgbClr val="FFA003"/>
                  </a:gs>
                  <a:gs pos="100000">
                    <a:srgbClr val="FFC463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5367292" y="3681522"/>
                <a:ext cx="5774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Jun</a:t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239926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6118032" y="3607866"/>
              <a:ext cx="833112" cy="596876"/>
              <a:chOff x="6118032" y="3607866"/>
              <a:chExt cx="833112" cy="596876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612087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E266C"/>
                  </a:gs>
                  <a:gs pos="48000">
                    <a:srgbClr val="DC66A3"/>
                  </a:gs>
                  <a:gs pos="100000">
                    <a:srgbClr val="EA9F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81" name="Google Shape;481;p11"/>
              <p:cNvSpPr txBox="1"/>
              <p:nvPr/>
            </p:nvSpPr>
            <p:spPr>
              <a:xfrm>
                <a:off x="6262536" y="3681522"/>
                <a:ext cx="54694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Jul</a:t>
                </a: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6118032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3" name="Google Shape;483;p11"/>
            <p:cNvGrpSpPr/>
            <p:nvPr/>
          </p:nvGrpSpPr>
          <p:grpSpPr>
            <a:xfrm>
              <a:off x="6999956" y="3607866"/>
              <a:ext cx="831203" cy="596876"/>
              <a:chOff x="6999956" y="3607866"/>
              <a:chExt cx="831203" cy="596876"/>
            </a:xfrm>
          </p:grpSpPr>
          <p:sp>
            <p:nvSpPr>
              <p:cNvPr id="484" name="Google Shape;484;p11"/>
              <p:cNvSpPr/>
              <p:nvPr/>
            </p:nvSpPr>
            <p:spPr>
              <a:xfrm>
                <a:off x="7000885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E266C"/>
                  </a:gs>
                  <a:gs pos="48000">
                    <a:srgbClr val="DC66A3"/>
                  </a:gs>
                  <a:gs pos="100000">
                    <a:srgbClr val="EA9F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85" name="Google Shape;485;p11"/>
              <p:cNvSpPr txBox="1"/>
              <p:nvPr/>
            </p:nvSpPr>
            <p:spPr>
              <a:xfrm>
                <a:off x="7108888" y="3681522"/>
                <a:ext cx="61427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Ago</a:t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6999956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7880106" y="3607866"/>
              <a:ext cx="831068" cy="596876"/>
              <a:chOff x="7880106" y="3607866"/>
              <a:chExt cx="831068" cy="596876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788090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AE266C"/>
                  </a:gs>
                  <a:gs pos="48000">
                    <a:srgbClr val="DC66A3"/>
                  </a:gs>
                  <a:gs pos="100000">
                    <a:srgbClr val="EA9F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8006535" y="3681522"/>
                <a:ext cx="57900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7880106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1" name="Google Shape;491;p11"/>
            <p:cNvGrpSpPr/>
            <p:nvPr/>
          </p:nvGrpSpPr>
          <p:grpSpPr>
            <a:xfrm>
              <a:off x="8760915" y="3607866"/>
              <a:ext cx="830274" cy="596876"/>
              <a:chOff x="8760915" y="3607866"/>
              <a:chExt cx="830274" cy="596876"/>
            </a:xfrm>
          </p:grpSpPr>
          <p:sp>
            <p:nvSpPr>
              <p:cNvPr id="492" name="Google Shape;492;p11"/>
              <p:cNvSpPr/>
              <p:nvPr/>
            </p:nvSpPr>
            <p:spPr>
              <a:xfrm>
                <a:off x="8760915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453C6B"/>
                  </a:gs>
                  <a:gs pos="48000">
                    <a:srgbClr val="6B5EA4"/>
                  </a:gs>
                  <a:gs pos="100000">
                    <a:srgbClr val="A39B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93" name="Google Shape;493;p11"/>
              <p:cNvSpPr txBox="1"/>
              <p:nvPr/>
            </p:nvSpPr>
            <p:spPr>
              <a:xfrm>
                <a:off x="8873726" y="3681522"/>
                <a:ext cx="6046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8761661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5" name="Google Shape;495;p11"/>
            <p:cNvGrpSpPr/>
            <p:nvPr/>
          </p:nvGrpSpPr>
          <p:grpSpPr>
            <a:xfrm>
              <a:off x="9640930" y="3607866"/>
              <a:ext cx="830274" cy="596876"/>
              <a:chOff x="9640930" y="3607866"/>
              <a:chExt cx="830274" cy="596876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9640930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453C6B"/>
                  </a:gs>
                  <a:gs pos="48000">
                    <a:srgbClr val="6B5EA4"/>
                  </a:gs>
                  <a:gs pos="100000">
                    <a:srgbClr val="A39B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97" name="Google Shape;497;p11"/>
              <p:cNvSpPr txBox="1"/>
              <p:nvPr/>
            </p:nvSpPr>
            <p:spPr>
              <a:xfrm>
                <a:off x="9745726" y="3681522"/>
                <a:ext cx="6206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9643827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10520945" y="3607866"/>
              <a:ext cx="830276" cy="596876"/>
              <a:chOff x="10520945" y="3607866"/>
              <a:chExt cx="830276" cy="596876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10520947" y="3607866"/>
                <a:ext cx="830274" cy="557677"/>
              </a:xfrm>
              <a:prstGeom prst="rect">
                <a:avLst/>
              </a:prstGeom>
              <a:gradFill>
                <a:gsLst>
                  <a:gs pos="0">
                    <a:srgbClr val="453C6B"/>
                  </a:gs>
                  <a:gs pos="48000">
                    <a:srgbClr val="6B5EA4"/>
                  </a:gs>
                  <a:gs pos="100000">
                    <a:srgbClr val="A39BC6"/>
                  </a:gs>
                </a:gsLst>
                <a:lin ang="135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501" name="Google Shape;501;p11"/>
              <p:cNvSpPr txBox="1"/>
              <p:nvPr/>
            </p:nvSpPr>
            <p:spPr>
              <a:xfrm>
                <a:off x="10640971" y="3681522"/>
                <a:ext cx="590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Dez</a:t>
                </a: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10520945" y="3607866"/>
                <a:ext cx="824109" cy="557676"/>
              </a:xfrm>
              <a:custGeom>
                <a:rect b="b" l="l" r="r" t="t"/>
                <a:pathLst>
                  <a:path extrusionOk="0" h="4050395" w="4342573">
                    <a:moveTo>
                      <a:pt x="0" y="0"/>
                    </a:moveTo>
                    <a:lnTo>
                      <a:pt x="4342573" y="0"/>
                    </a:lnTo>
                    <a:lnTo>
                      <a:pt x="4264380" y="22201"/>
                    </a:lnTo>
                    <a:cubicBezTo>
                      <a:pt x="2383615" y="607096"/>
                      <a:pt x="859521" y="2001413"/>
                      <a:pt x="99677" y="3797629"/>
                    </a:cubicBezTo>
                    <a:lnTo>
                      <a:pt x="0" y="4050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"/>
          <p:cNvSpPr txBox="1"/>
          <p:nvPr>
            <p:ph type="title"/>
          </p:nvPr>
        </p:nvSpPr>
        <p:spPr>
          <a:xfrm>
            <a:off x="334966" y="754658"/>
            <a:ext cx="11522068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PROJETOS</a:t>
            </a:r>
            <a:endParaRPr/>
          </a:p>
        </p:txBody>
      </p:sp>
      <p:graphicFrame>
        <p:nvGraphicFramePr>
          <p:cNvPr id="508" name="Google Shape;508;p12"/>
          <p:cNvGraphicFramePr/>
          <p:nvPr/>
        </p:nvGraphicFramePr>
        <p:xfrm>
          <a:off x="334966" y="1968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758000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  <a:gridCol w="813675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B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JAN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D9F00"/>
                        </a:gs>
                        <a:gs pos="48000">
                          <a:srgbClr val="FED238"/>
                        </a:gs>
                        <a:gs pos="100000">
                          <a:srgbClr val="FFE48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FEV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D9F00"/>
                        </a:gs>
                        <a:gs pos="48000">
                          <a:srgbClr val="FED238"/>
                        </a:gs>
                        <a:gs pos="100000">
                          <a:srgbClr val="FFE48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CD9F00"/>
                        </a:gs>
                        <a:gs pos="48000">
                          <a:srgbClr val="FED238"/>
                        </a:gs>
                        <a:gs pos="100000">
                          <a:srgbClr val="FFE48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ABR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86900"/>
                        </a:gs>
                        <a:gs pos="48000">
                          <a:srgbClr val="FFA003"/>
                        </a:gs>
                        <a:gs pos="100000">
                          <a:srgbClr val="FFC46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86900"/>
                        </a:gs>
                        <a:gs pos="48000">
                          <a:srgbClr val="FFA003"/>
                        </a:gs>
                        <a:gs pos="100000">
                          <a:srgbClr val="FFC46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JUN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86900"/>
                        </a:gs>
                        <a:gs pos="48000">
                          <a:srgbClr val="FFA003"/>
                        </a:gs>
                        <a:gs pos="100000">
                          <a:srgbClr val="FFC463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JUL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E266C"/>
                        </a:gs>
                        <a:gs pos="48000">
                          <a:srgbClr val="DC66A3"/>
                        </a:gs>
                        <a:gs pos="100000">
                          <a:srgbClr val="EA9FC6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AGO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E266C"/>
                        </a:gs>
                        <a:gs pos="48000">
                          <a:srgbClr val="DC66A3"/>
                        </a:gs>
                        <a:gs pos="100000">
                          <a:srgbClr val="EA9FC6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SET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E266C"/>
                        </a:gs>
                        <a:gs pos="48000">
                          <a:srgbClr val="DC66A3"/>
                        </a:gs>
                        <a:gs pos="100000">
                          <a:srgbClr val="EA9FC6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453C6B"/>
                        </a:gs>
                        <a:gs pos="48000">
                          <a:srgbClr val="6B5EA4"/>
                        </a:gs>
                        <a:gs pos="100000">
                          <a:srgbClr val="A39BC6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NOV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453C6B"/>
                        </a:gs>
                        <a:gs pos="48000">
                          <a:srgbClr val="6B5EA4"/>
                        </a:gs>
                        <a:gs pos="100000">
                          <a:srgbClr val="A39BC6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DEZ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453C6B"/>
                        </a:gs>
                        <a:gs pos="48000">
                          <a:srgbClr val="6B5EA4"/>
                        </a:gs>
                        <a:gs pos="100000">
                          <a:srgbClr val="A39BC6"/>
                        </a:gs>
                      </a:gsLst>
                      <a:lin ang="13500000" scaled="0"/>
                    </a:gra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  <a:tr h="447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dk1"/>
                          </a:solidFill>
                        </a:rPr>
                        <a:t>Projeto 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B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BC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DDEC"/>
                    </a:solidFill>
                  </a:tcPr>
                </a:tc>
              </a:tr>
            </a:tbl>
          </a:graphicData>
        </a:graphic>
      </p:graphicFrame>
      <p:sp>
        <p:nvSpPr>
          <p:cNvPr id="509" name="Google Shape;509;p12"/>
          <p:cNvSpPr/>
          <p:nvPr/>
        </p:nvSpPr>
        <p:spPr>
          <a:xfrm>
            <a:off x="2098040" y="2551154"/>
            <a:ext cx="2433900" cy="295500"/>
          </a:xfrm>
          <a:prstGeom prst="rect">
            <a:avLst/>
          </a:prstGeom>
          <a:gradFill>
            <a:gsLst>
              <a:gs pos="0">
                <a:srgbClr val="5C636F"/>
              </a:gs>
              <a:gs pos="50000">
                <a:srgbClr val="3E4A5C"/>
              </a:gs>
              <a:gs pos="100000">
                <a:srgbClr val="35415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0" name="Google Shape;510;p12"/>
          <p:cNvSpPr/>
          <p:nvPr/>
        </p:nvSpPr>
        <p:spPr>
          <a:xfrm>
            <a:off x="6979921" y="4795244"/>
            <a:ext cx="2428240" cy="295422"/>
          </a:xfrm>
          <a:prstGeom prst="rect">
            <a:avLst/>
          </a:prstGeom>
          <a:gradFill>
            <a:gsLst>
              <a:gs pos="0">
                <a:srgbClr val="384250"/>
              </a:gs>
              <a:gs pos="23000">
                <a:srgbClr val="384250"/>
              </a:gs>
              <a:gs pos="69000">
                <a:srgbClr val="303844"/>
              </a:gs>
              <a:gs pos="97000">
                <a:srgbClr val="2C343F"/>
              </a:gs>
              <a:gs pos="100000">
                <a:srgbClr val="2C343F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1" name="Google Shape;511;p12"/>
          <p:cNvSpPr/>
          <p:nvPr/>
        </p:nvSpPr>
        <p:spPr>
          <a:xfrm>
            <a:off x="4531996" y="2999972"/>
            <a:ext cx="2447924" cy="295422"/>
          </a:xfrm>
          <a:prstGeom prst="rect">
            <a:avLst/>
          </a:prstGeom>
          <a:gradFill>
            <a:gsLst>
              <a:gs pos="0">
                <a:srgbClr val="384250"/>
              </a:gs>
              <a:gs pos="23000">
                <a:srgbClr val="384250"/>
              </a:gs>
              <a:gs pos="69000">
                <a:srgbClr val="303844"/>
              </a:gs>
              <a:gs pos="97000">
                <a:srgbClr val="2C343F"/>
              </a:gs>
              <a:gs pos="100000">
                <a:srgbClr val="2C343F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2" name="Google Shape;512;p12"/>
          <p:cNvSpPr/>
          <p:nvPr/>
        </p:nvSpPr>
        <p:spPr>
          <a:xfrm>
            <a:off x="4531995" y="3423015"/>
            <a:ext cx="1623060" cy="295422"/>
          </a:xfrm>
          <a:prstGeom prst="rect">
            <a:avLst/>
          </a:prstGeom>
          <a:gradFill>
            <a:gsLst>
              <a:gs pos="0">
                <a:srgbClr val="5C636F"/>
              </a:gs>
              <a:gs pos="50000">
                <a:srgbClr val="3E4A5C"/>
              </a:gs>
              <a:gs pos="100000">
                <a:srgbClr val="35415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3" name="Google Shape;513;p12"/>
          <p:cNvSpPr/>
          <p:nvPr/>
        </p:nvSpPr>
        <p:spPr>
          <a:xfrm>
            <a:off x="3717289" y="3897608"/>
            <a:ext cx="6518663" cy="295422"/>
          </a:xfrm>
          <a:prstGeom prst="rect">
            <a:avLst/>
          </a:prstGeom>
          <a:gradFill>
            <a:gsLst>
              <a:gs pos="0">
                <a:srgbClr val="384250"/>
              </a:gs>
              <a:gs pos="23000">
                <a:srgbClr val="384250"/>
              </a:gs>
              <a:gs pos="69000">
                <a:srgbClr val="303844"/>
              </a:gs>
              <a:gs pos="97000">
                <a:srgbClr val="2C343F"/>
              </a:gs>
              <a:gs pos="100000">
                <a:srgbClr val="2C343F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4" name="Google Shape;514;p12"/>
          <p:cNvSpPr/>
          <p:nvPr/>
        </p:nvSpPr>
        <p:spPr>
          <a:xfrm>
            <a:off x="8601456" y="4346426"/>
            <a:ext cx="3255578" cy="295422"/>
          </a:xfrm>
          <a:prstGeom prst="rect">
            <a:avLst/>
          </a:prstGeom>
          <a:gradFill>
            <a:gsLst>
              <a:gs pos="0">
                <a:srgbClr val="5C636F"/>
              </a:gs>
              <a:gs pos="50000">
                <a:srgbClr val="3E4A5C"/>
              </a:gs>
              <a:gs pos="100000">
                <a:srgbClr val="35415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sp>
        <p:nvSpPr>
          <p:cNvPr id="515" name="Google Shape;515;p12"/>
          <p:cNvSpPr txBox="1"/>
          <p:nvPr/>
        </p:nvSpPr>
        <p:spPr>
          <a:xfrm>
            <a:off x="1612735" y="5633763"/>
            <a:ext cx="89665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516" name="Google Shape;516;p12"/>
          <p:cNvPicPr preferRelativeResize="0"/>
          <p:nvPr/>
        </p:nvPicPr>
        <p:blipFill rotWithShape="1">
          <a:blip r:embed="rId4">
            <a:alphaModFix/>
          </a:blip>
          <a:srcRect b="3995" l="0" r="0" t="92079"/>
          <a:stretch/>
        </p:blipFill>
        <p:spPr>
          <a:xfrm>
            <a:off x="0" y="6562578"/>
            <a:ext cx="12192000" cy="295422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3"/>
          <p:cNvPicPr preferRelativeResize="0"/>
          <p:nvPr/>
        </p:nvPicPr>
        <p:blipFill rotWithShape="1">
          <a:blip r:embed="rId4">
            <a:alphaModFix/>
          </a:blip>
          <a:srcRect b="74055" l="0" r="0" t="4868"/>
          <a:stretch/>
        </p:blipFill>
        <p:spPr>
          <a:xfrm>
            <a:off x="0" y="0"/>
            <a:ext cx="12192000" cy="158600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522" name="Google Shape;522;p13"/>
          <p:cNvSpPr txBox="1"/>
          <p:nvPr>
            <p:ph type="title"/>
          </p:nvPr>
        </p:nvSpPr>
        <p:spPr>
          <a:xfrm>
            <a:off x="334964" y="368300"/>
            <a:ext cx="2998546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OBJETIVOS</a:t>
            </a:r>
            <a:endParaRPr/>
          </a:p>
        </p:txBody>
      </p:sp>
      <p:grpSp>
        <p:nvGrpSpPr>
          <p:cNvPr id="523" name="Google Shape;523;p13"/>
          <p:cNvGrpSpPr/>
          <p:nvPr/>
        </p:nvGrpSpPr>
        <p:grpSpPr>
          <a:xfrm>
            <a:off x="1343844" y="1859762"/>
            <a:ext cx="1293157" cy="1293157"/>
            <a:chOff x="1343844" y="1859762"/>
            <a:chExt cx="1293157" cy="1293157"/>
          </a:xfrm>
        </p:grpSpPr>
        <p:sp>
          <p:nvSpPr>
            <p:cNvPr id="524" name="Google Shape;524;p13"/>
            <p:cNvSpPr/>
            <p:nvPr/>
          </p:nvSpPr>
          <p:spPr>
            <a:xfrm rot="2700000">
              <a:off x="1533222" y="2049140"/>
              <a:ext cx="914400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D9F00"/>
                </a:gs>
                <a:gs pos="48000">
                  <a:srgbClr val="FED238"/>
                </a:gs>
                <a:gs pos="100000">
                  <a:srgbClr val="FFE483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Na mosca estrutura de tópicos" id="525" name="Google Shape;52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11023" y="2126941"/>
              <a:ext cx="758798" cy="758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3"/>
            <p:cNvSpPr/>
            <p:nvPr/>
          </p:nvSpPr>
          <p:spPr>
            <a:xfrm flipH="1" rot="-5400000">
              <a:off x="1511444" y="1818081"/>
              <a:ext cx="715875" cy="928328"/>
            </a:xfrm>
            <a:custGeom>
              <a:rect b="b" l="l" r="r" t="t"/>
              <a:pathLst>
                <a:path extrusionOk="0" h="928328" w="715875">
                  <a:moveTo>
                    <a:pt x="0" y="583451"/>
                  </a:moveTo>
                  <a:cubicBezTo>
                    <a:pt x="0" y="622454"/>
                    <a:pt x="14880" y="661457"/>
                    <a:pt x="44638" y="691216"/>
                  </a:cubicBezTo>
                  <a:lnTo>
                    <a:pt x="281750" y="928328"/>
                  </a:lnTo>
                  <a:lnTo>
                    <a:pt x="715875" y="69297"/>
                  </a:lnTo>
                  <a:lnTo>
                    <a:pt x="691216" y="44638"/>
                  </a:lnTo>
                  <a:cubicBezTo>
                    <a:pt x="631699" y="-14879"/>
                    <a:pt x="535203" y="-14879"/>
                    <a:pt x="475686" y="44638"/>
                  </a:cubicBezTo>
                  <a:lnTo>
                    <a:pt x="44638" y="475686"/>
                  </a:lnTo>
                  <a:cubicBezTo>
                    <a:pt x="14880" y="505445"/>
                    <a:pt x="0" y="544448"/>
                    <a:pt x="0" y="58345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27" name="Google Shape;527;p13"/>
          <p:cNvGraphicFramePr/>
          <p:nvPr/>
        </p:nvGraphicFramePr>
        <p:xfrm>
          <a:off x="1036322" y="3286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908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>
                          <a:solidFill>
                            <a:schemeClr val="lt1"/>
                          </a:solidFill>
                        </a:rPr>
                        <a:t>Título 1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8" name="Google Shape;528;p13"/>
          <p:cNvSpPr txBox="1"/>
          <p:nvPr/>
        </p:nvSpPr>
        <p:spPr>
          <a:xfrm>
            <a:off x="1036322" y="3826831"/>
            <a:ext cx="19082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Maecenas porttitor congue massa.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Fusce posuere, magna sed pulvinar ultricies.</a:t>
            </a:r>
            <a:endParaRPr/>
          </a:p>
        </p:txBody>
      </p:sp>
      <p:grpSp>
        <p:nvGrpSpPr>
          <p:cNvPr id="529" name="Google Shape;529;p13"/>
          <p:cNvGrpSpPr/>
          <p:nvPr/>
        </p:nvGrpSpPr>
        <p:grpSpPr>
          <a:xfrm>
            <a:off x="3398041" y="1859762"/>
            <a:ext cx="1293157" cy="1293157"/>
            <a:chOff x="3398041" y="1859762"/>
            <a:chExt cx="1293157" cy="1293157"/>
          </a:xfrm>
        </p:grpSpPr>
        <p:sp>
          <p:nvSpPr>
            <p:cNvPr id="530" name="Google Shape;530;p13"/>
            <p:cNvSpPr/>
            <p:nvPr/>
          </p:nvSpPr>
          <p:spPr>
            <a:xfrm rot="2700000">
              <a:off x="3587419" y="2049140"/>
              <a:ext cx="914400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86900"/>
                </a:gs>
                <a:gs pos="48000">
                  <a:srgbClr val="FFA003"/>
                </a:gs>
                <a:gs pos="100000">
                  <a:srgbClr val="FFC46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Na mosca estrutura de tópicos" id="531" name="Google Shape;531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65220" y="2126941"/>
              <a:ext cx="758798" cy="758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13"/>
            <p:cNvSpPr/>
            <p:nvPr/>
          </p:nvSpPr>
          <p:spPr>
            <a:xfrm flipH="1" rot="-5400000">
              <a:off x="3565641" y="1818081"/>
              <a:ext cx="715875" cy="928328"/>
            </a:xfrm>
            <a:custGeom>
              <a:rect b="b" l="l" r="r" t="t"/>
              <a:pathLst>
                <a:path extrusionOk="0" h="928328" w="715875">
                  <a:moveTo>
                    <a:pt x="0" y="583451"/>
                  </a:moveTo>
                  <a:cubicBezTo>
                    <a:pt x="0" y="622454"/>
                    <a:pt x="14880" y="661457"/>
                    <a:pt x="44638" y="691216"/>
                  </a:cubicBezTo>
                  <a:lnTo>
                    <a:pt x="281750" y="928328"/>
                  </a:lnTo>
                  <a:lnTo>
                    <a:pt x="715875" y="69297"/>
                  </a:lnTo>
                  <a:lnTo>
                    <a:pt x="691216" y="44638"/>
                  </a:lnTo>
                  <a:cubicBezTo>
                    <a:pt x="631699" y="-14879"/>
                    <a:pt x="535203" y="-14879"/>
                    <a:pt x="475686" y="44638"/>
                  </a:cubicBezTo>
                  <a:lnTo>
                    <a:pt x="44638" y="475686"/>
                  </a:lnTo>
                  <a:cubicBezTo>
                    <a:pt x="14880" y="505445"/>
                    <a:pt x="0" y="544448"/>
                    <a:pt x="0" y="58345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33" name="Google Shape;533;p13"/>
          <p:cNvGraphicFramePr/>
          <p:nvPr/>
        </p:nvGraphicFramePr>
        <p:xfrm>
          <a:off x="3090519" y="3286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908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>
                          <a:solidFill>
                            <a:schemeClr val="lt1"/>
                          </a:solidFill>
                        </a:rPr>
                        <a:t>Título 2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4" name="Google Shape;534;p13"/>
          <p:cNvSpPr txBox="1"/>
          <p:nvPr/>
        </p:nvSpPr>
        <p:spPr>
          <a:xfrm>
            <a:off x="3090519" y="3826831"/>
            <a:ext cx="19082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Maecenas porttitor congue massa.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Fusce posuere, magna sed pulvinar ultricies.</a:t>
            </a:r>
            <a:endParaRPr/>
          </a:p>
        </p:txBody>
      </p:sp>
      <p:grpSp>
        <p:nvGrpSpPr>
          <p:cNvPr id="535" name="Google Shape;535;p13"/>
          <p:cNvGrpSpPr/>
          <p:nvPr/>
        </p:nvGrpSpPr>
        <p:grpSpPr>
          <a:xfrm>
            <a:off x="5449422" y="1859762"/>
            <a:ext cx="1293157" cy="1293157"/>
            <a:chOff x="5449422" y="1859762"/>
            <a:chExt cx="1293157" cy="1293157"/>
          </a:xfrm>
        </p:grpSpPr>
        <p:sp>
          <p:nvSpPr>
            <p:cNvPr id="536" name="Google Shape;536;p13"/>
            <p:cNvSpPr/>
            <p:nvPr/>
          </p:nvSpPr>
          <p:spPr>
            <a:xfrm rot="2700000">
              <a:off x="5638800" y="2049140"/>
              <a:ext cx="914400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E266C"/>
                </a:gs>
                <a:gs pos="48000">
                  <a:srgbClr val="DC66A3"/>
                </a:gs>
                <a:gs pos="100000">
                  <a:srgbClr val="EA9FC6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Na mosca estrutura de tópicos" id="537" name="Google Shape;53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6601" y="2126941"/>
              <a:ext cx="758798" cy="758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13"/>
            <p:cNvSpPr/>
            <p:nvPr/>
          </p:nvSpPr>
          <p:spPr>
            <a:xfrm flipH="1" rot="-5400000">
              <a:off x="5617022" y="1818081"/>
              <a:ext cx="715875" cy="928328"/>
            </a:xfrm>
            <a:custGeom>
              <a:rect b="b" l="l" r="r" t="t"/>
              <a:pathLst>
                <a:path extrusionOk="0" h="928328" w="715875">
                  <a:moveTo>
                    <a:pt x="0" y="583451"/>
                  </a:moveTo>
                  <a:cubicBezTo>
                    <a:pt x="0" y="622454"/>
                    <a:pt x="14880" y="661457"/>
                    <a:pt x="44638" y="691216"/>
                  </a:cubicBezTo>
                  <a:lnTo>
                    <a:pt x="281750" y="928328"/>
                  </a:lnTo>
                  <a:lnTo>
                    <a:pt x="715875" y="69297"/>
                  </a:lnTo>
                  <a:lnTo>
                    <a:pt x="691216" y="44638"/>
                  </a:lnTo>
                  <a:cubicBezTo>
                    <a:pt x="631699" y="-14879"/>
                    <a:pt x="535203" y="-14879"/>
                    <a:pt x="475686" y="44638"/>
                  </a:cubicBezTo>
                  <a:lnTo>
                    <a:pt x="44638" y="475686"/>
                  </a:lnTo>
                  <a:cubicBezTo>
                    <a:pt x="14880" y="505445"/>
                    <a:pt x="0" y="544448"/>
                    <a:pt x="0" y="58345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39" name="Google Shape;539;p13"/>
          <p:cNvGraphicFramePr/>
          <p:nvPr/>
        </p:nvGraphicFramePr>
        <p:xfrm>
          <a:off x="5141900" y="3286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908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>
                          <a:solidFill>
                            <a:schemeClr val="lt1"/>
                          </a:solidFill>
                        </a:rPr>
                        <a:t>Título 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0" name="Google Shape;540;p13"/>
          <p:cNvSpPr txBox="1"/>
          <p:nvPr/>
        </p:nvSpPr>
        <p:spPr>
          <a:xfrm>
            <a:off x="5141900" y="3826831"/>
            <a:ext cx="19082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Maecenas porttitor congue massa.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Fusce posuere, magna sed pulvinar ultricies.</a:t>
            </a:r>
            <a:endParaRPr/>
          </a:p>
        </p:txBody>
      </p:sp>
      <p:grpSp>
        <p:nvGrpSpPr>
          <p:cNvPr id="541" name="Google Shape;541;p13"/>
          <p:cNvGrpSpPr/>
          <p:nvPr/>
        </p:nvGrpSpPr>
        <p:grpSpPr>
          <a:xfrm>
            <a:off x="7501742" y="1859762"/>
            <a:ext cx="1293157" cy="1293157"/>
            <a:chOff x="7501742" y="1859762"/>
            <a:chExt cx="1293157" cy="1293157"/>
          </a:xfrm>
        </p:grpSpPr>
        <p:sp>
          <p:nvSpPr>
            <p:cNvPr id="542" name="Google Shape;542;p13"/>
            <p:cNvSpPr/>
            <p:nvPr/>
          </p:nvSpPr>
          <p:spPr>
            <a:xfrm rot="2700000">
              <a:off x="7691120" y="2049140"/>
              <a:ext cx="914400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453C6B"/>
                </a:gs>
                <a:gs pos="48000">
                  <a:srgbClr val="6B5EA4"/>
                </a:gs>
                <a:gs pos="100000">
                  <a:srgbClr val="A39BC6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Na mosca estrutura de tópicos" id="543" name="Google Shape;54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68921" y="2126941"/>
              <a:ext cx="758798" cy="758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13"/>
            <p:cNvSpPr/>
            <p:nvPr/>
          </p:nvSpPr>
          <p:spPr>
            <a:xfrm flipH="1" rot="-5400000">
              <a:off x="7669342" y="1818081"/>
              <a:ext cx="715875" cy="928328"/>
            </a:xfrm>
            <a:custGeom>
              <a:rect b="b" l="l" r="r" t="t"/>
              <a:pathLst>
                <a:path extrusionOk="0" h="928328" w="715875">
                  <a:moveTo>
                    <a:pt x="0" y="583451"/>
                  </a:moveTo>
                  <a:cubicBezTo>
                    <a:pt x="0" y="622454"/>
                    <a:pt x="14880" y="661457"/>
                    <a:pt x="44638" y="691216"/>
                  </a:cubicBezTo>
                  <a:lnTo>
                    <a:pt x="281750" y="928328"/>
                  </a:lnTo>
                  <a:lnTo>
                    <a:pt x="715875" y="69297"/>
                  </a:lnTo>
                  <a:lnTo>
                    <a:pt x="691216" y="44638"/>
                  </a:lnTo>
                  <a:cubicBezTo>
                    <a:pt x="631699" y="-14879"/>
                    <a:pt x="535203" y="-14879"/>
                    <a:pt x="475686" y="44638"/>
                  </a:cubicBezTo>
                  <a:lnTo>
                    <a:pt x="44638" y="475686"/>
                  </a:lnTo>
                  <a:cubicBezTo>
                    <a:pt x="14880" y="505445"/>
                    <a:pt x="0" y="544448"/>
                    <a:pt x="0" y="58345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45" name="Google Shape;545;p13"/>
          <p:cNvGraphicFramePr/>
          <p:nvPr/>
        </p:nvGraphicFramePr>
        <p:xfrm>
          <a:off x="7194220" y="3286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908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>
                          <a:solidFill>
                            <a:schemeClr val="lt1"/>
                          </a:solidFill>
                        </a:rPr>
                        <a:t>Título 4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6" name="Google Shape;546;p13"/>
          <p:cNvSpPr txBox="1"/>
          <p:nvPr/>
        </p:nvSpPr>
        <p:spPr>
          <a:xfrm>
            <a:off x="7194220" y="3826831"/>
            <a:ext cx="19082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Maecenas porttitor congue massa.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Fusce posuere, magna sed pulvinar ultricies.</a:t>
            </a:r>
            <a:endParaRPr/>
          </a:p>
        </p:txBody>
      </p:sp>
      <p:grpSp>
        <p:nvGrpSpPr>
          <p:cNvPr id="547" name="Google Shape;547;p13"/>
          <p:cNvGrpSpPr/>
          <p:nvPr/>
        </p:nvGrpSpPr>
        <p:grpSpPr>
          <a:xfrm>
            <a:off x="9544316" y="1859762"/>
            <a:ext cx="1293157" cy="1293157"/>
            <a:chOff x="9544316" y="1859762"/>
            <a:chExt cx="1293157" cy="1293157"/>
          </a:xfrm>
        </p:grpSpPr>
        <p:sp>
          <p:nvSpPr>
            <p:cNvPr id="548" name="Google Shape;548;p13"/>
            <p:cNvSpPr/>
            <p:nvPr/>
          </p:nvSpPr>
          <p:spPr>
            <a:xfrm rot="2700000">
              <a:off x="9733694" y="2049140"/>
              <a:ext cx="914400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0668C"/>
                </a:gs>
                <a:gs pos="48000">
                  <a:srgbClr val="009FD9"/>
                </a:gs>
                <a:gs pos="100000">
                  <a:srgbClr val="4ACDF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Na mosca estrutura de tópicos" id="549" name="Google Shape;54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11495" y="2126941"/>
              <a:ext cx="758798" cy="758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13"/>
            <p:cNvSpPr/>
            <p:nvPr/>
          </p:nvSpPr>
          <p:spPr>
            <a:xfrm flipH="1" rot="-5400000">
              <a:off x="9711916" y="1818081"/>
              <a:ext cx="715875" cy="928328"/>
            </a:xfrm>
            <a:custGeom>
              <a:rect b="b" l="l" r="r" t="t"/>
              <a:pathLst>
                <a:path extrusionOk="0" h="928328" w="715875">
                  <a:moveTo>
                    <a:pt x="0" y="583451"/>
                  </a:moveTo>
                  <a:cubicBezTo>
                    <a:pt x="0" y="622454"/>
                    <a:pt x="14880" y="661457"/>
                    <a:pt x="44638" y="691216"/>
                  </a:cubicBezTo>
                  <a:lnTo>
                    <a:pt x="281750" y="928328"/>
                  </a:lnTo>
                  <a:lnTo>
                    <a:pt x="715875" y="69297"/>
                  </a:lnTo>
                  <a:lnTo>
                    <a:pt x="691216" y="44638"/>
                  </a:lnTo>
                  <a:cubicBezTo>
                    <a:pt x="631699" y="-14879"/>
                    <a:pt x="535203" y="-14879"/>
                    <a:pt x="475686" y="44638"/>
                  </a:cubicBezTo>
                  <a:lnTo>
                    <a:pt x="44638" y="475686"/>
                  </a:lnTo>
                  <a:cubicBezTo>
                    <a:pt x="14880" y="505445"/>
                    <a:pt x="0" y="544448"/>
                    <a:pt x="0" y="58345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51" name="Google Shape;551;p13"/>
          <p:cNvGraphicFramePr/>
          <p:nvPr/>
        </p:nvGraphicFramePr>
        <p:xfrm>
          <a:off x="9236794" y="3286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908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>
                          <a:solidFill>
                            <a:schemeClr val="lt1"/>
                          </a:solidFill>
                        </a:rPr>
                        <a:t>Título 5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2" name="Google Shape;552;p13"/>
          <p:cNvSpPr txBox="1"/>
          <p:nvPr/>
        </p:nvSpPr>
        <p:spPr>
          <a:xfrm>
            <a:off x="9236794" y="3826831"/>
            <a:ext cx="19082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Maecenas porttitor congue massa.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Fusce posuere, magna sed pulvinar ultricies.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 com confiança média" id="557" name="Google Shape;5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" y="0"/>
            <a:ext cx="12189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4"/>
          <p:cNvPicPr preferRelativeResize="0"/>
          <p:nvPr/>
        </p:nvPicPr>
        <p:blipFill rotWithShape="1">
          <a:blip r:embed="rId4">
            <a:alphaModFix/>
          </a:blip>
          <a:srcRect b="34941" l="12542" r="12541" t="41391"/>
          <a:stretch/>
        </p:blipFill>
        <p:spPr>
          <a:xfrm>
            <a:off x="1529080" y="2748280"/>
            <a:ext cx="9133840" cy="17809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59" name="Google Shape;559;p14"/>
          <p:cNvSpPr txBox="1"/>
          <p:nvPr/>
        </p:nvSpPr>
        <p:spPr>
          <a:xfrm>
            <a:off x="2553203" y="2824480"/>
            <a:ext cx="7085594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PLANEJAMENTO</a:t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>
            <a:off x="6184900" y="4289913"/>
            <a:ext cx="3561080" cy="759460"/>
          </a:xfrm>
          <a:prstGeom prst="rect">
            <a:avLst/>
          </a:prstGeom>
          <a:solidFill>
            <a:srgbClr val="D3DB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7007486" y="4178696"/>
            <a:ext cx="19159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03844"/>
                </a:solidFill>
                <a:latin typeface="Roboto"/>
                <a:ea typeface="Roboto"/>
                <a:cs typeface="Roboto"/>
                <a:sym typeface="Roboto"/>
              </a:rPr>
              <a:t>2022</a:t>
            </a: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0" y="1"/>
            <a:ext cx="12189532" cy="6858000"/>
          </a:xfrm>
          <a:prstGeom prst="frame">
            <a:avLst>
              <a:gd fmla="val 1023" name="adj1"/>
            </a:avLst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2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29080" y="2665094"/>
            <a:ext cx="9136308" cy="83185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2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 com texto preto sobre fundo branco&#10;&#10;Descrição gerada automaticamente" id="568" name="Google Shape;5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" y="0"/>
            <a:ext cx="121895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5"/>
          <p:cNvSpPr txBox="1"/>
          <p:nvPr/>
        </p:nvSpPr>
        <p:spPr>
          <a:xfrm>
            <a:off x="970837" y="881762"/>
            <a:ext cx="40933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RECURSOS</a:t>
            </a:r>
            <a:endParaRPr/>
          </a:p>
        </p:txBody>
      </p:sp>
      <p:sp>
        <p:nvSpPr>
          <p:cNvPr id="570" name="Google Shape;570;p15"/>
          <p:cNvSpPr txBox="1"/>
          <p:nvPr/>
        </p:nvSpPr>
        <p:spPr>
          <a:xfrm>
            <a:off x="970837" y="1649118"/>
            <a:ext cx="4093388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VETORES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Fotos em Unsplash por: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Bence Boros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Eric Rothermel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Jessica Lewis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Oli Dale</a:t>
            </a:r>
            <a:endParaRPr/>
          </a:p>
        </p:txBody>
      </p:sp>
      <p:sp>
        <p:nvSpPr>
          <p:cNvPr id="571" name="Google Shape;571;p15"/>
          <p:cNvSpPr txBox="1"/>
          <p:nvPr/>
        </p:nvSpPr>
        <p:spPr>
          <a:xfrm>
            <a:off x="5254905" y="1649118"/>
            <a:ext cx="6076709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FONTES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Bebas Neue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(https://fonts.google.com/specimen/Bebas+Neue)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Roboto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(https://fonts.google.com/specimen/Roboto)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</a:pPr>
            <a:r>
              <a:rPr b="1" lang="pt-BR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CORES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15"/>
          <p:cNvSpPr/>
          <p:nvPr/>
        </p:nvSpPr>
        <p:spPr>
          <a:xfrm>
            <a:off x="5446188" y="5265656"/>
            <a:ext cx="955245" cy="95524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6662863" y="5265656"/>
            <a:ext cx="955245" cy="95524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7837320" y="5265656"/>
            <a:ext cx="955245" cy="955245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9053996" y="5265656"/>
            <a:ext cx="955245" cy="955245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5"/>
          <p:cNvSpPr txBox="1"/>
          <p:nvPr/>
        </p:nvSpPr>
        <p:spPr>
          <a:xfrm>
            <a:off x="5365856" y="5605232"/>
            <a:ext cx="1111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#ffd233</a:t>
            </a:r>
            <a:endParaRPr/>
          </a:p>
        </p:txBody>
      </p:sp>
      <p:sp>
        <p:nvSpPr>
          <p:cNvPr id="577" name="Google Shape;577;p15"/>
          <p:cNvSpPr txBox="1"/>
          <p:nvPr/>
        </p:nvSpPr>
        <p:spPr>
          <a:xfrm>
            <a:off x="6690212" y="5605232"/>
            <a:ext cx="934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#fb9d00</a:t>
            </a:r>
            <a:endParaRPr/>
          </a:p>
        </p:txBody>
      </p:sp>
      <p:sp>
        <p:nvSpPr>
          <p:cNvPr id="578" name="Google Shape;578;p15"/>
          <p:cNvSpPr txBox="1"/>
          <p:nvPr/>
        </p:nvSpPr>
        <p:spPr>
          <a:xfrm>
            <a:off x="7864778" y="5605232"/>
            <a:ext cx="932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#dc62a1</a:t>
            </a:r>
            <a:endParaRPr/>
          </a:p>
        </p:txBody>
      </p:sp>
      <p:sp>
        <p:nvSpPr>
          <p:cNvPr id="579" name="Google Shape;579;p15"/>
          <p:cNvSpPr txBox="1"/>
          <p:nvPr/>
        </p:nvSpPr>
        <p:spPr>
          <a:xfrm>
            <a:off x="9082325" y="5605232"/>
            <a:ext cx="9192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#685ba1</a:t>
            </a:r>
            <a:endParaRPr/>
          </a:p>
        </p:txBody>
      </p:sp>
      <p:sp>
        <p:nvSpPr>
          <p:cNvPr id="580" name="Google Shape;580;p15"/>
          <p:cNvSpPr/>
          <p:nvPr/>
        </p:nvSpPr>
        <p:spPr>
          <a:xfrm>
            <a:off x="10265917" y="5265656"/>
            <a:ext cx="955245" cy="955245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10176173" y="5605232"/>
            <a:ext cx="11554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#0099d1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 com confiança média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" y="0"/>
            <a:ext cx="12189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34941" l="12542" r="12541" t="41391"/>
          <a:stretch/>
        </p:blipFill>
        <p:spPr>
          <a:xfrm>
            <a:off x="1529080" y="2748280"/>
            <a:ext cx="9133840" cy="17809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1" name="Google Shape;91;p2"/>
          <p:cNvSpPr txBox="1"/>
          <p:nvPr/>
        </p:nvSpPr>
        <p:spPr>
          <a:xfrm>
            <a:off x="2553203" y="2824480"/>
            <a:ext cx="7085594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PLANEJAMENTO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184900" y="4289913"/>
            <a:ext cx="3561080" cy="759460"/>
          </a:xfrm>
          <a:prstGeom prst="rect">
            <a:avLst/>
          </a:prstGeom>
          <a:solidFill>
            <a:srgbClr val="D3DB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007486" y="4178696"/>
            <a:ext cx="19159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6000" u="none" cap="none" strike="noStrike">
                <a:solidFill>
                  <a:srgbClr val="303844"/>
                </a:solidFill>
                <a:latin typeface="Roboto"/>
                <a:ea typeface="Roboto"/>
                <a:cs typeface="Roboto"/>
                <a:sym typeface="Roboto"/>
              </a:rPr>
              <a:t>2022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0" y="1"/>
            <a:ext cx="12189532" cy="6858000"/>
          </a:xfrm>
          <a:prstGeom prst="frame">
            <a:avLst>
              <a:gd fmla="val 1023" name="adj1"/>
            </a:avLst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2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529080" y="2665094"/>
            <a:ext cx="9136308" cy="83185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2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58698" l="0" r="0" t="28290"/>
          <a:stretch/>
        </p:blipFill>
        <p:spPr>
          <a:xfrm>
            <a:off x="0" y="1196814"/>
            <a:ext cx="12192000" cy="97911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grpSp>
        <p:nvGrpSpPr>
          <p:cNvPr id="101" name="Google Shape;101;p3"/>
          <p:cNvGrpSpPr/>
          <p:nvPr/>
        </p:nvGrpSpPr>
        <p:grpSpPr>
          <a:xfrm>
            <a:off x="951815" y="4710549"/>
            <a:ext cx="10288368" cy="210582"/>
            <a:chOff x="951815" y="4710549"/>
            <a:chExt cx="10288368" cy="210582"/>
          </a:xfrm>
        </p:grpSpPr>
        <p:cxnSp>
          <p:nvCxnSpPr>
            <p:cNvPr id="102" name="Google Shape;102;p3"/>
            <p:cNvCxnSpPr/>
            <p:nvPr/>
          </p:nvCxnSpPr>
          <p:spPr>
            <a:xfrm>
              <a:off x="951815" y="4815840"/>
              <a:ext cx="10288368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3" name="Google Shape;103;p3"/>
            <p:cNvSpPr/>
            <p:nvPr/>
          </p:nvSpPr>
          <p:spPr>
            <a:xfrm>
              <a:off x="1782696" y="4710549"/>
              <a:ext cx="210582" cy="21058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886704" y="4710549"/>
              <a:ext cx="210582" cy="210582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990711" y="4710549"/>
              <a:ext cx="210582" cy="210582"/>
            </a:xfrm>
            <a:prstGeom prst="ellipse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094717" y="4710549"/>
              <a:ext cx="210582" cy="21058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198722" y="4710549"/>
              <a:ext cx="210582" cy="210582"/>
            </a:xfrm>
            <a:prstGeom prst="ellipse">
              <a:avLst/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8" name="Google Shape;108;p3"/>
          <p:cNvSpPr txBox="1"/>
          <p:nvPr/>
        </p:nvSpPr>
        <p:spPr>
          <a:xfrm>
            <a:off x="951815" y="5152647"/>
            <a:ext cx="18723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3055824" y="5152647"/>
            <a:ext cx="18723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5159828" y="5152647"/>
            <a:ext cx="18723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7263837" y="5152647"/>
            <a:ext cx="18723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9367842" y="5152647"/>
            <a:ext cx="18723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grpSp>
        <p:nvGrpSpPr>
          <p:cNvPr id="113" name="Google Shape;113;p3"/>
          <p:cNvGrpSpPr/>
          <p:nvPr/>
        </p:nvGrpSpPr>
        <p:grpSpPr>
          <a:xfrm>
            <a:off x="3277423" y="2512730"/>
            <a:ext cx="1426568" cy="1832540"/>
            <a:chOff x="3053249" y="1826361"/>
            <a:chExt cx="1874916" cy="2408481"/>
          </a:xfrm>
        </p:grpSpPr>
        <p:sp>
          <p:nvSpPr>
            <p:cNvPr id="114" name="Google Shape;114;p3"/>
            <p:cNvSpPr/>
            <p:nvPr/>
          </p:nvSpPr>
          <p:spPr>
            <a:xfrm>
              <a:off x="3053249" y="1826361"/>
              <a:ext cx="1872342" cy="2408481"/>
            </a:xfrm>
            <a:custGeom>
              <a:rect b="b" l="l" r="r" t="t"/>
              <a:pathLst>
                <a:path extrusionOk="0" h="240848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219554"/>
                  </a:lnTo>
                  <a:lnTo>
                    <a:pt x="1872342" y="1341721"/>
                  </a:lnTo>
                  <a:lnTo>
                    <a:pt x="1872342" y="2027491"/>
                  </a:lnTo>
                  <a:lnTo>
                    <a:pt x="1872342" y="2344215"/>
                  </a:lnTo>
                  <a:cubicBezTo>
                    <a:pt x="1228724" y="2487955"/>
                    <a:pt x="1027594" y="2358948"/>
                    <a:pt x="660531" y="2264282"/>
                  </a:cubicBezTo>
                  <a:lnTo>
                    <a:pt x="584747" y="2246374"/>
                  </a:lnTo>
                  <a:lnTo>
                    <a:pt x="555853" y="2248456"/>
                  </a:lnTo>
                  <a:cubicBezTo>
                    <a:pt x="409576" y="2253522"/>
                    <a:pt x="234044" y="2237414"/>
                    <a:pt x="1" y="2185453"/>
                  </a:cubicBezTo>
                  <a:lnTo>
                    <a:pt x="1" y="2185317"/>
                  </a:ln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solidFill>
              <a:srgbClr val="BC7500"/>
            </a:solidFill>
            <a:ln>
              <a:noFill/>
            </a:ln>
            <a:effectLst>
              <a:outerShdw blurRad="635000" sx="103000" rotWithShape="0" algn="ctr" dir="2700000" dist="254000" sy="103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053249" y="1826361"/>
              <a:ext cx="1872342" cy="2249341"/>
            </a:xfrm>
            <a:custGeom>
              <a:rect b="b" l="l" r="r" t="t"/>
              <a:pathLst>
                <a:path extrusionOk="0" h="224934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341721"/>
                  </a:lnTo>
                  <a:lnTo>
                    <a:pt x="1872342" y="2027491"/>
                  </a:lnTo>
                  <a:cubicBezTo>
                    <a:pt x="936172" y="2027491"/>
                    <a:pt x="936172" y="2393297"/>
                    <a:pt x="1" y="2185453"/>
                  </a:cubicBez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gradFill>
              <a:gsLst>
                <a:gs pos="0">
                  <a:srgbClr val="A86900"/>
                </a:gs>
                <a:gs pos="48000">
                  <a:srgbClr val="FFA003"/>
                </a:gs>
                <a:gs pos="100000">
                  <a:srgbClr val="FFC46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atálogo de endereços estrutura de tópicos" id="116" name="Google Shape;11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55823" y="2685643"/>
              <a:ext cx="1107784" cy="110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3"/>
            <p:cNvSpPr/>
            <p:nvPr/>
          </p:nvSpPr>
          <p:spPr>
            <a:xfrm flipH="1" rot="-5400000">
              <a:off x="3570110" y="1312075"/>
              <a:ext cx="843768" cy="1872343"/>
            </a:xfrm>
            <a:custGeom>
              <a:rect b="b" l="l" r="r" t="t"/>
              <a:pathLst>
                <a:path extrusionOk="0" h="1872343" w="843768">
                  <a:moveTo>
                    <a:pt x="0" y="1696039"/>
                  </a:move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lnTo>
                    <a:pt x="843768" y="0"/>
                  </a:lnTo>
                  <a:lnTo>
                    <a:pt x="378079" y="1872343"/>
                  </a:lnTo>
                  <a:lnTo>
                    <a:pt x="176303" y="1872343"/>
                  </a:lnTo>
                  <a:cubicBezTo>
                    <a:pt x="78934" y="1872343"/>
                    <a:pt x="0" y="1793408"/>
                    <a:pt x="0" y="169603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3224795" y="1980029"/>
              <a:ext cx="1047502" cy="40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Título 2</a:t>
              </a:r>
              <a:endParaRPr/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5383914" y="2512730"/>
            <a:ext cx="1426020" cy="1832540"/>
            <a:chOff x="5159827" y="1826361"/>
            <a:chExt cx="1874194" cy="2408481"/>
          </a:xfrm>
        </p:grpSpPr>
        <p:sp>
          <p:nvSpPr>
            <p:cNvPr id="120" name="Google Shape;120;p3"/>
            <p:cNvSpPr/>
            <p:nvPr/>
          </p:nvSpPr>
          <p:spPr>
            <a:xfrm>
              <a:off x="5161679" y="1826361"/>
              <a:ext cx="1872342" cy="2408481"/>
            </a:xfrm>
            <a:custGeom>
              <a:rect b="b" l="l" r="r" t="t"/>
              <a:pathLst>
                <a:path extrusionOk="0" h="240848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219554"/>
                  </a:lnTo>
                  <a:lnTo>
                    <a:pt x="1872342" y="1341721"/>
                  </a:lnTo>
                  <a:lnTo>
                    <a:pt x="1872342" y="2027491"/>
                  </a:lnTo>
                  <a:lnTo>
                    <a:pt x="1872342" y="2344215"/>
                  </a:lnTo>
                  <a:cubicBezTo>
                    <a:pt x="1228724" y="2487955"/>
                    <a:pt x="1027594" y="2358948"/>
                    <a:pt x="660531" y="2264282"/>
                  </a:cubicBezTo>
                  <a:lnTo>
                    <a:pt x="584747" y="2246374"/>
                  </a:lnTo>
                  <a:lnTo>
                    <a:pt x="555853" y="2248456"/>
                  </a:lnTo>
                  <a:cubicBezTo>
                    <a:pt x="409576" y="2253522"/>
                    <a:pt x="234044" y="2237414"/>
                    <a:pt x="1" y="2185453"/>
                  </a:cubicBezTo>
                  <a:lnTo>
                    <a:pt x="1" y="2185317"/>
                  </a:ln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solidFill>
              <a:srgbClr val="C32B79"/>
            </a:solidFill>
            <a:ln>
              <a:noFill/>
            </a:ln>
            <a:effectLst>
              <a:outerShdw blurRad="635000" sx="103000" rotWithShape="0" algn="ctr" dir="2700000" dist="254000" sy="103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161679" y="1826361"/>
              <a:ext cx="1872342" cy="2249341"/>
            </a:xfrm>
            <a:custGeom>
              <a:rect b="b" l="l" r="r" t="t"/>
              <a:pathLst>
                <a:path extrusionOk="0" h="224934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341721"/>
                  </a:lnTo>
                  <a:lnTo>
                    <a:pt x="1872342" y="2027491"/>
                  </a:lnTo>
                  <a:cubicBezTo>
                    <a:pt x="936172" y="2027491"/>
                    <a:pt x="936172" y="2393297"/>
                    <a:pt x="1" y="2185453"/>
                  </a:cubicBez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gradFill>
              <a:gsLst>
                <a:gs pos="0">
                  <a:srgbClr val="AE266C"/>
                </a:gs>
                <a:gs pos="48000">
                  <a:srgbClr val="DC66A3"/>
                </a:gs>
                <a:gs pos="100000">
                  <a:srgbClr val="EA9FC6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atálogo de endereços estrutura de tópicos" id="122" name="Google Shape;122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59830" y="2685643"/>
              <a:ext cx="1107784" cy="110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3"/>
            <p:cNvSpPr/>
            <p:nvPr/>
          </p:nvSpPr>
          <p:spPr>
            <a:xfrm flipH="1" rot="-5400000">
              <a:off x="5674114" y="1312076"/>
              <a:ext cx="843768" cy="1872343"/>
            </a:xfrm>
            <a:custGeom>
              <a:rect b="b" l="l" r="r" t="t"/>
              <a:pathLst>
                <a:path extrusionOk="0" h="1872343" w="843768">
                  <a:moveTo>
                    <a:pt x="0" y="1696039"/>
                  </a:move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lnTo>
                    <a:pt x="843768" y="0"/>
                  </a:lnTo>
                  <a:lnTo>
                    <a:pt x="378079" y="1872343"/>
                  </a:lnTo>
                  <a:lnTo>
                    <a:pt x="176303" y="1872343"/>
                  </a:lnTo>
                  <a:cubicBezTo>
                    <a:pt x="78934" y="1872343"/>
                    <a:pt x="0" y="1793408"/>
                    <a:pt x="0" y="169603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5328802" y="1980029"/>
              <a:ext cx="1047501" cy="40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Título 3</a:t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484722" y="2512730"/>
            <a:ext cx="1428756" cy="1832540"/>
            <a:chOff x="7260205" y="1826361"/>
            <a:chExt cx="1877790" cy="2408481"/>
          </a:xfrm>
        </p:grpSpPr>
        <p:sp>
          <p:nvSpPr>
            <p:cNvPr id="126" name="Google Shape;126;p3"/>
            <p:cNvSpPr/>
            <p:nvPr/>
          </p:nvSpPr>
          <p:spPr>
            <a:xfrm>
              <a:off x="7265653" y="1826361"/>
              <a:ext cx="1872342" cy="2408481"/>
            </a:xfrm>
            <a:custGeom>
              <a:rect b="b" l="l" r="r" t="t"/>
              <a:pathLst>
                <a:path extrusionOk="0" h="240848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219554"/>
                  </a:lnTo>
                  <a:lnTo>
                    <a:pt x="1872342" y="1341721"/>
                  </a:lnTo>
                  <a:lnTo>
                    <a:pt x="1872342" y="2027491"/>
                  </a:lnTo>
                  <a:lnTo>
                    <a:pt x="1872342" y="2344215"/>
                  </a:lnTo>
                  <a:cubicBezTo>
                    <a:pt x="1228724" y="2487955"/>
                    <a:pt x="1027594" y="2358948"/>
                    <a:pt x="660531" y="2264282"/>
                  </a:cubicBezTo>
                  <a:lnTo>
                    <a:pt x="584747" y="2246374"/>
                  </a:lnTo>
                  <a:lnTo>
                    <a:pt x="555853" y="2248456"/>
                  </a:lnTo>
                  <a:cubicBezTo>
                    <a:pt x="409576" y="2253522"/>
                    <a:pt x="234044" y="2237414"/>
                    <a:pt x="1" y="2185453"/>
                  </a:cubicBezTo>
                  <a:lnTo>
                    <a:pt x="1" y="2185317"/>
                  </a:ln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solidFill>
              <a:srgbClr val="4D4478"/>
            </a:solidFill>
            <a:ln>
              <a:noFill/>
            </a:ln>
            <a:effectLst>
              <a:outerShdw blurRad="635000" sx="103000" rotWithShape="0" algn="ctr" dir="2700000" dist="254000" sy="103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65653" y="1826361"/>
              <a:ext cx="1872342" cy="2249341"/>
            </a:xfrm>
            <a:custGeom>
              <a:rect b="b" l="l" r="r" t="t"/>
              <a:pathLst>
                <a:path extrusionOk="0" h="224934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341721"/>
                  </a:lnTo>
                  <a:lnTo>
                    <a:pt x="1872342" y="2027491"/>
                  </a:lnTo>
                  <a:cubicBezTo>
                    <a:pt x="936172" y="2027491"/>
                    <a:pt x="936172" y="2393297"/>
                    <a:pt x="1" y="2185453"/>
                  </a:cubicBez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gradFill>
              <a:gsLst>
                <a:gs pos="0">
                  <a:srgbClr val="453C6B"/>
                </a:gs>
                <a:gs pos="48000">
                  <a:srgbClr val="6B5EA4"/>
                </a:gs>
                <a:gs pos="100000">
                  <a:srgbClr val="A39BC6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atálogo de endereços estrutura de tópicos" id="128" name="Google Shape;12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63836" y="2685643"/>
              <a:ext cx="1107784" cy="110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3"/>
            <p:cNvSpPr/>
            <p:nvPr/>
          </p:nvSpPr>
          <p:spPr>
            <a:xfrm flipH="1" rot="-5400000">
              <a:off x="7774492" y="1312077"/>
              <a:ext cx="843768" cy="1872343"/>
            </a:xfrm>
            <a:custGeom>
              <a:rect b="b" l="l" r="r" t="t"/>
              <a:pathLst>
                <a:path extrusionOk="0" h="1872343" w="843768">
                  <a:moveTo>
                    <a:pt x="0" y="1696039"/>
                  </a:move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lnTo>
                    <a:pt x="843768" y="0"/>
                  </a:lnTo>
                  <a:lnTo>
                    <a:pt x="378079" y="1872343"/>
                  </a:lnTo>
                  <a:lnTo>
                    <a:pt x="176303" y="1872343"/>
                  </a:lnTo>
                  <a:cubicBezTo>
                    <a:pt x="78934" y="1872343"/>
                    <a:pt x="0" y="1793408"/>
                    <a:pt x="0" y="169603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7432808" y="1980029"/>
              <a:ext cx="1047501" cy="40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Título 4</a:t>
              </a: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591825" y="2512730"/>
            <a:ext cx="1425360" cy="1832540"/>
            <a:chOff x="9367841" y="1826361"/>
            <a:chExt cx="1873329" cy="2408481"/>
          </a:xfrm>
        </p:grpSpPr>
        <p:sp>
          <p:nvSpPr>
            <p:cNvPr id="132" name="Google Shape;132;p3"/>
            <p:cNvSpPr/>
            <p:nvPr/>
          </p:nvSpPr>
          <p:spPr>
            <a:xfrm>
              <a:off x="9368828" y="1826361"/>
              <a:ext cx="1872342" cy="2408481"/>
            </a:xfrm>
            <a:custGeom>
              <a:rect b="b" l="l" r="r" t="t"/>
              <a:pathLst>
                <a:path extrusionOk="0" h="240848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219554"/>
                  </a:lnTo>
                  <a:lnTo>
                    <a:pt x="1872342" y="1341721"/>
                  </a:lnTo>
                  <a:lnTo>
                    <a:pt x="1872342" y="2027491"/>
                  </a:lnTo>
                  <a:lnTo>
                    <a:pt x="1872342" y="2344215"/>
                  </a:lnTo>
                  <a:cubicBezTo>
                    <a:pt x="1228724" y="2487955"/>
                    <a:pt x="1027594" y="2358948"/>
                    <a:pt x="660531" y="2264282"/>
                  </a:cubicBezTo>
                  <a:lnTo>
                    <a:pt x="584747" y="2246374"/>
                  </a:lnTo>
                  <a:lnTo>
                    <a:pt x="555853" y="2248456"/>
                  </a:lnTo>
                  <a:cubicBezTo>
                    <a:pt x="409576" y="2253522"/>
                    <a:pt x="234044" y="2237414"/>
                    <a:pt x="1" y="2185453"/>
                  </a:cubicBezTo>
                  <a:lnTo>
                    <a:pt x="1" y="2185317"/>
                  </a:ln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solidFill>
              <a:srgbClr val="00729C"/>
            </a:solidFill>
            <a:ln>
              <a:noFill/>
            </a:ln>
            <a:effectLst>
              <a:outerShdw blurRad="635000" sx="103000" rotWithShape="0" algn="ctr" dir="2700000" dist="254000" sy="103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9368828" y="1826361"/>
              <a:ext cx="1872342" cy="2249341"/>
            </a:xfrm>
            <a:custGeom>
              <a:rect b="b" l="l" r="r" t="t"/>
              <a:pathLst>
                <a:path extrusionOk="0" h="224934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341721"/>
                  </a:lnTo>
                  <a:lnTo>
                    <a:pt x="1872342" y="2027491"/>
                  </a:lnTo>
                  <a:cubicBezTo>
                    <a:pt x="936172" y="2027491"/>
                    <a:pt x="936172" y="2393297"/>
                    <a:pt x="1" y="2185453"/>
                  </a:cubicBez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gradFill>
              <a:gsLst>
                <a:gs pos="0">
                  <a:srgbClr val="00668C"/>
                </a:gs>
                <a:gs pos="48000">
                  <a:srgbClr val="009FD9"/>
                </a:gs>
                <a:gs pos="100000">
                  <a:srgbClr val="4ACDF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atálogo de endereços estrutura de tópicos" id="134" name="Google Shape;13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67841" y="2685643"/>
              <a:ext cx="1107784" cy="110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3"/>
            <p:cNvSpPr/>
            <p:nvPr/>
          </p:nvSpPr>
          <p:spPr>
            <a:xfrm flipH="1" rot="-5400000">
              <a:off x="9882128" y="1312078"/>
              <a:ext cx="843768" cy="1872343"/>
            </a:xfrm>
            <a:custGeom>
              <a:rect b="b" l="l" r="r" t="t"/>
              <a:pathLst>
                <a:path extrusionOk="0" h="1872343" w="843768">
                  <a:moveTo>
                    <a:pt x="0" y="1696039"/>
                  </a:move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lnTo>
                    <a:pt x="843768" y="0"/>
                  </a:lnTo>
                  <a:lnTo>
                    <a:pt x="378079" y="1872343"/>
                  </a:lnTo>
                  <a:lnTo>
                    <a:pt x="176303" y="1872343"/>
                  </a:lnTo>
                  <a:cubicBezTo>
                    <a:pt x="78934" y="1872343"/>
                    <a:pt x="0" y="1793408"/>
                    <a:pt x="0" y="169603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536812" y="1980029"/>
              <a:ext cx="1047503" cy="40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Título 5</a:t>
              </a:r>
              <a:endParaRPr/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1174607" y="2512730"/>
            <a:ext cx="1425928" cy="1832540"/>
            <a:chOff x="950534" y="1826361"/>
            <a:chExt cx="1874075" cy="2408481"/>
          </a:xfrm>
        </p:grpSpPr>
        <p:sp>
          <p:nvSpPr>
            <p:cNvPr id="138" name="Google Shape;138;p3"/>
            <p:cNvSpPr/>
            <p:nvPr/>
          </p:nvSpPr>
          <p:spPr>
            <a:xfrm>
              <a:off x="952266" y="1826361"/>
              <a:ext cx="1872342" cy="2408481"/>
            </a:xfrm>
            <a:custGeom>
              <a:rect b="b" l="l" r="r" t="t"/>
              <a:pathLst>
                <a:path extrusionOk="0" h="240848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219554"/>
                  </a:lnTo>
                  <a:lnTo>
                    <a:pt x="1872342" y="1341721"/>
                  </a:lnTo>
                  <a:lnTo>
                    <a:pt x="1872342" y="2027491"/>
                  </a:lnTo>
                  <a:lnTo>
                    <a:pt x="1872342" y="2344215"/>
                  </a:lnTo>
                  <a:cubicBezTo>
                    <a:pt x="1228724" y="2487955"/>
                    <a:pt x="1027594" y="2358948"/>
                    <a:pt x="660531" y="2264282"/>
                  </a:cubicBezTo>
                  <a:lnTo>
                    <a:pt x="584747" y="2246374"/>
                  </a:lnTo>
                  <a:lnTo>
                    <a:pt x="555853" y="2248456"/>
                  </a:lnTo>
                  <a:cubicBezTo>
                    <a:pt x="409576" y="2253522"/>
                    <a:pt x="234044" y="2237414"/>
                    <a:pt x="1" y="2185453"/>
                  </a:cubicBezTo>
                  <a:lnTo>
                    <a:pt x="1" y="2185317"/>
                  </a:ln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solidFill>
              <a:srgbClr val="E5B200"/>
            </a:solidFill>
            <a:ln>
              <a:noFill/>
            </a:ln>
            <a:effectLst>
              <a:outerShdw blurRad="635000" sx="103000" rotWithShape="0" algn="ctr" dir="2700000" dist="254000" sy="103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952266" y="1826361"/>
              <a:ext cx="1872342" cy="2249341"/>
            </a:xfrm>
            <a:custGeom>
              <a:rect b="b" l="l" r="r" t="t"/>
              <a:pathLst>
                <a:path extrusionOk="0" h="2249341" w="1872342">
                  <a:moveTo>
                    <a:pt x="176303" y="0"/>
                  </a:moveTo>
                  <a:lnTo>
                    <a:pt x="1696039" y="0"/>
                  </a:lnTo>
                  <a:cubicBezTo>
                    <a:pt x="1793408" y="0"/>
                    <a:pt x="1872342" y="78934"/>
                    <a:pt x="1872342" y="176303"/>
                  </a:cubicBezTo>
                  <a:lnTo>
                    <a:pt x="1872342" y="1067416"/>
                  </a:lnTo>
                  <a:lnTo>
                    <a:pt x="1872342" y="1341721"/>
                  </a:lnTo>
                  <a:lnTo>
                    <a:pt x="1872342" y="2027491"/>
                  </a:lnTo>
                  <a:cubicBezTo>
                    <a:pt x="936172" y="2027491"/>
                    <a:pt x="936172" y="2393297"/>
                    <a:pt x="1" y="2185453"/>
                  </a:cubicBezTo>
                  <a:lnTo>
                    <a:pt x="1" y="1341726"/>
                  </a:lnTo>
                  <a:lnTo>
                    <a:pt x="0" y="1341721"/>
                  </a:ln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close/>
                </a:path>
              </a:pathLst>
            </a:custGeom>
            <a:gradFill>
              <a:gsLst>
                <a:gs pos="0">
                  <a:srgbClr val="CD9F00"/>
                </a:gs>
                <a:gs pos="48000">
                  <a:srgbClr val="FED238"/>
                </a:gs>
                <a:gs pos="100000">
                  <a:srgbClr val="FFE48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atálogo de endereços estrutura de tópicos" id="140" name="Google Shape;14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1815" y="2685643"/>
              <a:ext cx="1107784" cy="110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3"/>
            <p:cNvSpPr/>
            <p:nvPr/>
          </p:nvSpPr>
          <p:spPr>
            <a:xfrm flipH="1" rot="-5400000">
              <a:off x="1464821" y="1312074"/>
              <a:ext cx="843768" cy="1872343"/>
            </a:xfrm>
            <a:custGeom>
              <a:rect b="b" l="l" r="r" t="t"/>
              <a:pathLst>
                <a:path extrusionOk="0" h="1872343" w="843768">
                  <a:moveTo>
                    <a:pt x="0" y="1696039"/>
                  </a:moveTo>
                  <a:lnTo>
                    <a:pt x="0" y="176303"/>
                  </a:lnTo>
                  <a:cubicBezTo>
                    <a:pt x="0" y="78934"/>
                    <a:pt x="78934" y="0"/>
                    <a:pt x="176303" y="0"/>
                  </a:cubicBezTo>
                  <a:lnTo>
                    <a:pt x="843768" y="0"/>
                  </a:lnTo>
                  <a:lnTo>
                    <a:pt x="378079" y="1872343"/>
                  </a:lnTo>
                  <a:lnTo>
                    <a:pt x="176303" y="1872343"/>
                  </a:lnTo>
                  <a:cubicBezTo>
                    <a:pt x="78934" y="1872343"/>
                    <a:pt x="0" y="1793408"/>
                    <a:pt x="0" y="169603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1120787" y="1980029"/>
              <a:ext cx="1047502" cy="40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Título 1</a:t>
              </a:r>
              <a:endParaRPr/>
            </a:p>
          </p:txBody>
        </p:sp>
      </p:grpSp>
      <p:sp>
        <p:nvSpPr>
          <p:cNvPr id="143" name="Google Shape;143;p3"/>
          <p:cNvSpPr txBox="1"/>
          <p:nvPr>
            <p:ph type="title"/>
          </p:nvPr>
        </p:nvSpPr>
        <p:spPr>
          <a:xfrm>
            <a:off x="426720" y="1172845"/>
            <a:ext cx="11430318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/>
              <a:t>AGENDA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"/>
          <p:cNvPicPr preferRelativeResize="0"/>
          <p:nvPr/>
        </p:nvPicPr>
        <p:blipFill rotWithShape="1">
          <a:blip r:embed="rId4">
            <a:alphaModFix/>
          </a:blip>
          <a:srcRect b="3995" l="0" r="85949" t="4867"/>
          <a:stretch/>
        </p:blipFill>
        <p:spPr>
          <a:xfrm>
            <a:off x="0" y="0"/>
            <a:ext cx="1713053" cy="68580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grpSp>
        <p:nvGrpSpPr>
          <p:cNvPr id="149" name="Google Shape;149;p4"/>
          <p:cNvGrpSpPr/>
          <p:nvPr/>
        </p:nvGrpSpPr>
        <p:grpSpPr>
          <a:xfrm>
            <a:off x="9982468" y="945969"/>
            <a:ext cx="1554206" cy="4966061"/>
            <a:chOff x="9893156" y="945970"/>
            <a:chExt cx="1554206" cy="4966061"/>
          </a:xfrm>
        </p:grpSpPr>
        <p:sp>
          <p:nvSpPr>
            <p:cNvPr id="150" name="Google Shape;150;p4"/>
            <p:cNvSpPr/>
            <p:nvPr/>
          </p:nvSpPr>
          <p:spPr>
            <a:xfrm flipH="1">
              <a:off x="9895538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CD9F00"/>
                </a:gs>
                <a:gs pos="48000">
                  <a:srgbClr val="FED238"/>
                </a:gs>
                <a:gs pos="100000">
                  <a:srgbClr val="FFE483"/>
                </a:gs>
              </a:gsLst>
              <a:lin ang="16200000" scaled="0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9895538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9895538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CD9F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</a:t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9895538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Sinos estrutura de tópicos" id="154" name="Google Shape;15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03913" y="1867150"/>
              <a:ext cx="843448" cy="84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4"/>
            <p:cNvSpPr/>
            <p:nvPr/>
          </p:nvSpPr>
          <p:spPr>
            <a:xfrm>
              <a:off x="9893156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9895538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8431463" y="945969"/>
            <a:ext cx="1552753" cy="4966061"/>
            <a:chOff x="8342151" y="945970"/>
            <a:chExt cx="1552753" cy="4966061"/>
          </a:xfrm>
        </p:grpSpPr>
        <p:sp>
          <p:nvSpPr>
            <p:cNvPr id="158" name="Google Shape;158;p4"/>
            <p:cNvSpPr/>
            <p:nvPr/>
          </p:nvSpPr>
          <p:spPr>
            <a:xfrm flipH="1">
              <a:off x="8343080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00668C"/>
                </a:gs>
                <a:gs pos="48000">
                  <a:srgbClr val="009FD9"/>
                </a:gs>
                <a:gs pos="100000">
                  <a:srgbClr val="4ACDFE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343080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8343080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00668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5</a:t>
              </a:r>
              <a:endParaRPr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8343080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Ancorar estrutura de tópicos" id="162" name="Google Shape;162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51455" y="1867150"/>
              <a:ext cx="843448" cy="84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4"/>
            <p:cNvSpPr/>
            <p:nvPr/>
          </p:nvSpPr>
          <p:spPr>
            <a:xfrm>
              <a:off x="8342151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8343080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6879640" y="945969"/>
            <a:ext cx="1551824" cy="4966061"/>
            <a:chOff x="6790328" y="945970"/>
            <a:chExt cx="1551824" cy="4966061"/>
          </a:xfrm>
        </p:grpSpPr>
        <p:sp>
          <p:nvSpPr>
            <p:cNvPr id="166" name="Google Shape;166;p4"/>
            <p:cNvSpPr/>
            <p:nvPr/>
          </p:nvSpPr>
          <p:spPr>
            <a:xfrm flipH="1">
              <a:off x="6790328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453C6B"/>
                </a:gs>
                <a:gs pos="48000">
                  <a:srgbClr val="6B5EA4"/>
                </a:gs>
                <a:gs pos="100000">
                  <a:srgbClr val="A39BC6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790328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6790328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453C6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</a:t>
              </a: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6790328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Onda estrutura de tópicos" id="170" name="Google Shape;170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98703" y="1867150"/>
              <a:ext cx="843448" cy="84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4"/>
            <p:cNvSpPr/>
            <p:nvPr/>
          </p:nvSpPr>
          <p:spPr>
            <a:xfrm>
              <a:off x="6791304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6790328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5325433" y="945969"/>
            <a:ext cx="1555026" cy="4966061"/>
            <a:chOff x="5236121" y="945970"/>
            <a:chExt cx="1555026" cy="4966061"/>
          </a:xfrm>
        </p:grpSpPr>
        <p:sp>
          <p:nvSpPr>
            <p:cNvPr id="174" name="Google Shape;174;p4"/>
            <p:cNvSpPr/>
            <p:nvPr/>
          </p:nvSpPr>
          <p:spPr>
            <a:xfrm flipH="1">
              <a:off x="5239323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AE266C"/>
                </a:gs>
                <a:gs pos="48000">
                  <a:srgbClr val="DC66A3"/>
                </a:gs>
                <a:gs pos="100000">
                  <a:srgbClr val="EA9FC6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239323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5239323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AE266C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</a:t>
              </a: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5239323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Ferramentas de jardinagem estrutura de tópicos" id="178" name="Google Shape;178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47698" y="1867150"/>
              <a:ext cx="843448" cy="84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4"/>
            <p:cNvSpPr/>
            <p:nvPr/>
          </p:nvSpPr>
          <p:spPr>
            <a:xfrm>
              <a:off x="5236121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5239323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3775247" y="945969"/>
            <a:ext cx="1552753" cy="4966061"/>
            <a:chOff x="3685935" y="945970"/>
            <a:chExt cx="1552753" cy="4966061"/>
          </a:xfrm>
        </p:grpSpPr>
        <p:sp>
          <p:nvSpPr>
            <p:cNvPr id="182" name="Google Shape;182;p4"/>
            <p:cNvSpPr/>
            <p:nvPr/>
          </p:nvSpPr>
          <p:spPr>
            <a:xfrm flipH="1">
              <a:off x="3686864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A86900"/>
                </a:gs>
                <a:gs pos="48000">
                  <a:srgbClr val="FFA003"/>
                </a:gs>
                <a:gs pos="100000">
                  <a:srgbClr val="FFC463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686864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3686864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A869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</a:t>
              </a: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3686864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Avião estrutura de tópicos" id="186" name="Google Shape;186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95239" y="1867150"/>
              <a:ext cx="843448" cy="84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4"/>
            <p:cNvSpPr/>
            <p:nvPr/>
          </p:nvSpPr>
          <p:spPr>
            <a:xfrm>
              <a:off x="3685935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4"/>
            <p:cNvSpPr txBox="1"/>
            <p:nvPr/>
          </p:nvSpPr>
          <p:spPr>
            <a:xfrm>
              <a:off x="3686864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2225378" y="945970"/>
            <a:ext cx="1551825" cy="4966061"/>
            <a:chOff x="2136066" y="945970"/>
            <a:chExt cx="1551825" cy="4966061"/>
          </a:xfrm>
        </p:grpSpPr>
        <p:sp>
          <p:nvSpPr>
            <p:cNvPr id="190" name="Google Shape;190;p4"/>
            <p:cNvSpPr/>
            <p:nvPr/>
          </p:nvSpPr>
          <p:spPr>
            <a:xfrm flipH="1">
              <a:off x="2136067" y="3330444"/>
              <a:ext cx="1551824" cy="2581587"/>
            </a:xfrm>
            <a:prstGeom prst="rect">
              <a:avLst/>
            </a:prstGeom>
            <a:gradFill>
              <a:gsLst>
                <a:gs pos="0">
                  <a:srgbClr val="CD9F00"/>
                </a:gs>
                <a:gs pos="48000">
                  <a:srgbClr val="FED238"/>
                </a:gs>
                <a:gs pos="100000">
                  <a:srgbClr val="FFE483"/>
                </a:gs>
              </a:gsLst>
              <a:lin ang="16200000" scaled="0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136067" y="945970"/>
              <a:ext cx="1551824" cy="2685809"/>
            </a:xfrm>
            <a:custGeom>
              <a:rect b="b" l="l" r="r" t="t"/>
              <a:pathLst>
                <a:path extrusionOk="0" h="2372811" w="1504709">
                  <a:moveTo>
                    <a:pt x="0" y="0"/>
                  </a:moveTo>
                  <a:lnTo>
                    <a:pt x="1504709" y="0"/>
                  </a:lnTo>
                  <a:lnTo>
                    <a:pt x="1504709" y="2141317"/>
                  </a:lnTo>
                  <a:lnTo>
                    <a:pt x="1095254" y="2141317"/>
                  </a:lnTo>
                  <a:lnTo>
                    <a:pt x="752354" y="2372811"/>
                  </a:lnTo>
                  <a:lnTo>
                    <a:pt x="409454" y="2141317"/>
                  </a:lnTo>
                  <a:lnTo>
                    <a:pt x="0" y="2141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2136067" y="945970"/>
              <a:ext cx="794972" cy="2107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500">
                  <a:solidFill>
                    <a:srgbClr val="CD9F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</a:t>
              </a: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2136067" y="2745875"/>
              <a:ext cx="1551824" cy="418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Título aqui</a:t>
              </a:r>
              <a:endParaRPr/>
            </a:p>
          </p:txBody>
        </p:sp>
        <p:pic>
          <p:nvPicPr>
            <p:cNvPr descr="Quadra estrutura de tópicos" id="194" name="Google Shape;194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44442" y="1823771"/>
              <a:ext cx="843448" cy="930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4"/>
            <p:cNvSpPr/>
            <p:nvPr/>
          </p:nvSpPr>
          <p:spPr>
            <a:xfrm>
              <a:off x="2136066" y="4963831"/>
              <a:ext cx="855643" cy="948200"/>
            </a:xfrm>
            <a:custGeom>
              <a:rect b="b" l="l" r="r" t="t"/>
              <a:pathLst>
                <a:path extrusionOk="0" h="1717523" w="1549869">
                  <a:moveTo>
                    <a:pt x="0" y="0"/>
                  </a:moveTo>
                  <a:lnTo>
                    <a:pt x="8866" y="175589"/>
                  </a:lnTo>
                  <a:cubicBezTo>
                    <a:pt x="90958" y="983932"/>
                    <a:pt x="733590" y="1626564"/>
                    <a:pt x="1541933" y="1708656"/>
                  </a:cubicBezTo>
                  <a:lnTo>
                    <a:pt x="1549869" y="1709057"/>
                  </a:lnTo>
                  <a:lnTo>
                    <a:pt x="1549869" y="1717523"/>
                  </a:lnTo>
                  <a:lnTo>
                    <a:pt x="0" y="1717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4"/>
            <p:cNvSpPr txBox="1"/>
            <p:nvPr/>
          </p:nvSpPr>
          <p:spPr>
            <a:xfrm>
              <a:off x="2136067" y="3733619"/>
              <a:ext cx="1551824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</p:grpSp>
      <p:sp>
        <p:nvSpPr>
          <p:cNvPr id="197" name="Google Shape;197;p4"/>
          <p:cNvSpPr txBox="1"/>
          <p:nvPr/>
        </p:nvSpPr>
        <p:spPr>
          <a:xfrm>
            <a:off x="578018" y="901631"/>
            <a:ext cx="638133" cy="5623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2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/>
          <p:cNvPicPr preferRelativeResize="0"/>
          <p:nvPr/>
        </p:nvPicPr>
        <p:blipFill rotWithShape="1">
          <a:blip r:embed="rId4">
            <a:alphaModFix/>
          </a:blip>
          <a:srcRect b="21383" l="0" r="0" t="67975"/>
          <a:stretch/>
        </p:blipFill>
        <p:spPr>
          <a:xfrm>
            <a:off x="0" y="6057258"/>
            <a:ext cx="12192000" cy="800742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sp>
        <p:nvSpPr>
          <p:cNvPr id="203" name="Google Shape;203;p5"/>
          <p:cNvSpPr txBox="1"/>
          <p:nvPr>
            <p:ph type="title"/>
          </p:nvPr>
        </p:nvSpPr>
        <p:spPr>
          <a:xfrm>
            <a:off x="895110" y="666106"/>
            <a:ext cx="10401782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895109" y="1620066"/>
            <a:ext cx="104017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grpSp>
        <p:nvGrpSpPr>
          <p:cNvPr id="205" name="Google Shape;205;p5"/>
          <p:cNvGrpSpPr/>
          <p:nvPr/>
        </p:nvGrpSpPr>
        <p:grpSpPr>
          <a:xfrm>
            <a:off x="745818" y="2638721"/>
            <a:ext cx="1869439" cy="2496810"/>
            <a:chOff x="1229360" y="3083931"/>
            <a:chExt cx="1869439" cy="2496810"/>
          </a:xfrm>
        </p:grpSpPr>
        <p:sp>
          <p:nvSpPr>
            <p:cNvPr id="206" name="Google Shape;206;p5"/>
            <p:cNvSpPr txBox="1"/>
            <p:nvPr/>
          </p:nvSpPr>
          <p:spPr>
            <a:xfrm>
              <a:off x="1229360" y="3083931"/>
              <a:ext cx="1869438" cy="461665"/>
            </a:xfrm>
            <a:prstGeom prst="rect">
              <a:avLst/>
            </a:prstGeom>
            <a:gradFill>
              <a:gsLst>
                <a:gs pos="0">
                  <a:srgbClr val="FFD755"/>
                </a:gs>
                <a:gs pos="50000">
                  <a:srgbClr val="FFD727"/>
                </a:gs>
                <a:gs pos="100000">
                  <a:srgbClr val="E3C41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TÍTULO 1</a:t>
              </a:r>
              <a:endParaRPr/>
            </a:p>
          </p:txBody>
        </p:sp>
        <p:sp>
          <p:nvSpPr>
            <p:cNvPr id="207" name="Google Shape;207;p5"/>
            <p:cNvSpPr txBox="1"/>
            <p:nvPr/>
          </p:nvSpPr>
          <p:spPr>
            <a:xfrm>
              <a:off x="1229360" y="4195746"/>
              <a:ext cx="186943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</a:t>
              </a:r>
              <a:endParaRPr/>
            </a:p>
          </p:txBody>
        </p:sp>
        <p:cxnSp>
          <p:nvCxnSpPr>
            <p:cNvPr id="208" name="Google Shape;208;p5"/>
            <p:cNvCxnSpPr>
              <a:stCxn id="206" idx="1"/>
              <a:endCxn id="207" idx="1"/>
            </p:cNvCxnSpPr>
            <p:nvPr/>
          </p:nvCxnSpPr>
          <p:spPr>
            <a:xfrm>
              <a:off x="1229360" y="3314764"/>
              <a:ext cx="0" cy="15735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9" name="Google Shape;209;p5"/>
          <p:cNvGrpSpPr/>
          <p:nvPr/>
        </p:nvGrpSpPr>
        <p:grpSpPr>
          <a:xfrm>
            <a:off x="2954326" y="2638721"/>
            <a:ext cx="1869439" cy="3143140"/>
            <a:chOff x="1229360" y="3083931"/>
            <a:chExt cx="1869439" cy="3143140"/>
          </a:xfrm>
        </p:grpSpPr>
        <p:sp>
          <p:nvSpPr>
            <p:cNvPr id="210" name="Google Shape;210;p5"/>
            <p:cNvSpPr txBox="1"/>
            <p:nvPr/>
          </p:nvSpPr>
          <p:spPr>
            <a:xfrm>
              <a:off x="1229360" y="3083931"/>
              <a:ext cx="1869438" cy="461665"/>
            </a:xfrm>
            <a:prstGeom prst="rect">
              <a:avLst/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TÍTULO 2</a:t>
              </a: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1229360" y="4195746"/>
              <a:ext cx="1869439" cy="203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 Fusce posuere, magna sed pulvinar ultricies.</a:t>
              </a:r>
              <a:endParaRPr/>
            </a:p>
          </p:txBody>
        </p:sp>
        <p:cxnSp>
          <p:nvCxnSpPr>
            <p:cNvPr id="212" name="Google Shape;212;p5"/>
            <p:cNvCxnSpPr>
              <a:stCxn id="210" idx="1"/>
              <a:endCxn id="211" idx="1"/>
            </p:cNvCxnSpPr>
            <p:nvPr/>
          </p:nvCxnSpPr>
          <p:spPr>
            <a:xfrm>
              <a:off x="1229360" y="3314764"/>
              <a:ext cx="0" cy="189660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3" name="Google Shape;213;p5"/>
          <p:cNvGrpSpPr/>
          <p:nvPr/>
        </p:nvGrpSpPr>
        <p:grpSpPr>
          <a:xfrm>
            <a:off x="5162835" y="2638721"/>
            <a:ext cx="1869439" cy="2065922"/>
            <a:chOff x="1229360" y="3083931"/>
            <a:chExt cx="1869439" cy="2065922"/>
          </a:xfrm>
        </p:grpSpPr>
        <p:sp>
          <p:nvSpPr>
            <p:cNvPr id="214" name="Google Shape;214;p5"/>
            <p:cNvSpPr txBox="1"/>
            <p:nvPr/>
          </p:nvSpPr>
          <p:spPr>
            <a:xfrm>
              <a:off x="1229360" y="3083931"/>
              <a:ext cx="1869438" cy="461665"/>
            </a:xfrm>
            <a:prstGeom prst="rect">
              <a:avLst/>
            </a:prstGeom>
            <a:gradFill>
              <a:gsLst>
                <a:gs pos="0">
                  <a:srgbClr val="E076AB"/>
                </a:gs>
                <a:gs pos="50000">
                  <a:srgbClr val="E25AA1"/>
                </a:gs>
                <a:gs pos="100000">
                  <a:srgbClr val="CE498E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TÍTULO 3</a:t>
              </a: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1229360" y="4195746"/>
              <a:ext cx="1869439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cxnSp>
          <p:nvCxnSpPr>
            <p:cNvPr id="216" name="Google Shape;216;p5"/>
            <p:cNvCxnSpPr>
              <a:stCxn id="214" idx="1"/>
              <a:endCxn id="215" idx="1"/>
            </p:cNvCxnSpPr>
            <p:nvPr/>
          </p:nvCxnSpPr>
          <p:spPr>
            <a:xfrm>
              <a:off x="1229360" y="3314764"/>
              <a:ext cx="0" cy="1358100"/>
            </a:xfrm>
            <a:prstGeom prst="straightConnector1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7" name="Google Shape;217;p5"/>
          <p:cNvGrpSpPr/>
          <p:nvPr/>
        </p:nvGrpSpPr>
        <p:grpSpPr>
          <a:xfrm>
            <a:off x="7371344" y="2638721"/>
            <a:ext cx="1869439" cy="2712253"/>
            <a:chOff x="1229360" y="3083931"/>
            <a:chExt cx="1869439" cy="2712253"/>
          </a:xfrm>
        </p:grpSpPr>
        <p:sp>
          <p:nvSpPr>
            <p:cNvPr id="218" name="Google Shape;218;p5"/>
            <p:cNvSpPr txBox="1"/>
            <p:nvPr/>
          </p:nvSpPr>
          <p:spPr>
            <a:xfrm>
              <a:off x="1229360" y="3083931"/>
              <a:ext cx="1869438" cy="461665"/>
            </a:xfrm>
            <a:prstGeom prst="rect">
              <a:avLst/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TÍTULO 4</a:t>
              </a:r>
              <a:endParaRPr/>
            </a:p>
          </p:txBody>
        </p:sp>
        <p:sp>
          <p:nvSpPr>
            <p:cNvPr id="219" name="Google Shape;219;p5"/>
            <p:cNvSpPr txBox="1"/>
            <p:nvPr/>
          </p:nvSpPr>
          <p:spPr>
            <a:xfrm>
              <a:off x="1229360" y="4195746"/>
              <a:ext cx="1869439" cy="1600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 Maecenas porttitor congue massa. Fusce posuere.</a:t>
              </a:r>
              <a:endParaRPr/>
            </a:p>
          </p:txBody>
        </p:sp>
        <p:cxnSp>
          <p:nvCxnSpPr>
            <p:cNvPr id="220" name="Google Shape;220;p5"/>
            <p:cNvCxnSpPr>
              <a:stCxn id="218" idx="1"/>
              <a:endCxn id="219" idx="1"/>
            </p:cNvCxnSpPr>
            <p:nvPr/>
          </p:nvCxnSpPr>
          <p:spPr>
            <a:xfrm>
              <a:off x="1229360" y="3314764"/>
              <a:ext cx="0" cy="168120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1" name="Google Shape;221;p5"/>
          <p:cNvGrpSpPr/>
          <p:nvPr/>
        </p:nvGrpSpPr>
        <p:grpSpPr>
          <a:xfrm>
            <a:off x="9579852" y="2638721"/>
            <a:ext cx="1869439" cy="1635035"/>
            <a:chOff x="1229360" y="3083931"/>
            <a:chExt cx="1869439" cy="1635035"/>
          </a:xfrm>
        </p:grpSpPr>
        <p:sp>
          <p:nvSpPr>
            <p:cNvPr id="222" name="Google Shape;222;p5"/>
            <p:cNvSpPr txBox="1"/>
            <p:nvPr/>
          </p:nvSpPr>
          <p:spPr>
            <a:xfrm>
              <a:off x="1229360" y="3083931"/>
              <a:ext cx="1869438" cy="461665"/>
            </a:xfrm>
            <a:prstGeom prst="rect">
              <a:avLst/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TÍTULO 5</a:t>
              </a:r>
              <a:endParaRPr/>
            </a:p>
          </p:txBody>
        </p:sp>
        <p:sp>
          <p:nvSpPr>
            <p:cNvPr id="223" name="Google Shape;223;p5"/>
            <p:cNvSpPr txBox="1"/>
            <p:nvPr/>
          </p:nvSpPr>
          <p:spPr>
            <a:xfrm>
              <a:off x="1229360" y="4195746"/>
              <a:ext cx="18694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/>
            </a:p>
          </p:txBody>
        </p:sp>
        <p:cxnSp>
          <p:nvCxnSpPr>
            <p:cNvPr id="224" name="Google Shape;224;p5"/>
            <p:cNvCxnSpPr>
              <a:stCxn id="222" idx="1"/>
              <a:endCxn id="223" idx="1"/>
            </p:cNvCxnSpPr>
            <p:nvPr/>
          </p:nvCxnSpPr>
          <p:spPr>
            <a:xfrm>
              <a:off x="1229360" y="3314764"/>
              <a:ext cx="0" cy="114270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5" name="Google Shape;225;p5"/>
          <p:cNvSpPr/>
          <p:nvPr/>
        </p:nvSpPr>
        <p:spPr>
          <a:xfrm>
            <a:off x="0" y="3231938"/>
            <a:ext cx="12189532" cy="289367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2000">
                <a:schemeClr val="accent3"/>
              </a:gs>
              <a:gs pos="77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"/>
          <p:cNvPicPr preferRelativeResize="0"/>
          <p:nvPr/>
        </p:nvPicPr>
        <p:blipFill rotWithShape="1">
          <a:blip r:embed="rId4">
            <a:alphaModFix/>
          </a:blip>
          <a:srcRect b="18421" l="0" r="0" t="28290"/>
          <a:stretch/>
        </p:blipFill>
        <p:spPr>
          <a:xfrm>
            <a:off x="0" y="1762535"/>
            <a:ext cx="12192000" cy="40099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31" name="Google Shape;231;p6"/>
          <p:cNvSpPr txBox="1"/>
          <p:nvPr>
            <p:ph type="title"/>
          </p:nvPr>
        </p:nvSpPr>
        <p:spPr>
          <a:xfrm>
            <a:off x="1453589" y="368300"/>
            <a:ext cx="10403449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ATIVIDADES</a:t>
            </a:r>
            <a:endParaRPr/>
          </a:p>
        </p:txBody>
      </p:sp>
      <p:pic>
        <p:nvPicPr>
          <p:cNvPr descr="Folhinha com preenchimento sólido" id="232" name="Google Shape;2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963" y="309367"/>
            <a:ext cx="1118626" cy="1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/>
        </p:nvSpPr>
        <p:spPr>
          <a:xfrm>
            <a:off x="3713810" y="5939393"/>
            <a:ext cx="47643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</a:t>
            </a:r>
            <a:endParaRPr/>
          </a:p>
        </p:txBody>
      </p:sp>
      <p:grpSp>
        <p:nvGrpSpPr>
          <p:cNvPr id="234" name="Google Shape;234;p6"/>
          <p:cNvGrpSpPr/>
          <p:nvPr/>
        </p:nvGrpSpPr>
        <p:grpSpPr>
          <a:xfrm>
            <a:off x="682375" y="1930882"/>
            <a:ext cx="4706490" cy="985520"/>
            <a:chOff x="682375" y="1930882"/>
            <a:chExt cx="4706490" cy="985520"/>
          </a:xfrm>
        </p:grpSpPr>
        <p:sp>
          <p:nvSpPr>
            <p:cNvPr id="235" name="Google Shape;235;p6"/>
            <p:cNvSpPr/>
            <p:nvPr/>
          </p:nvSpPr>
          <p:spPr>
            <a:xfrm>
              <a:off x="682377" y="1930882"/>
              <a:ext cx="4706488" cy="985520"/>
            </a:xfrm>
            <a:prstGeom prst="rect">
              <a:avLst/>
            </a:prstGeom>
            <a:solidFill>
              <a:srgbClr val="E5B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932689" y="2065471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2399627" y="1930882"/>
              <a:ext cx="2989238" cy="985520"/>
            </a:xfrm>
            <a:prstGeom prst="rect">
              <a:avLst/>
            </a:prstGeom>
            <a:gradFill>
              <a:gsLst>
                <a:gs pos="0">
                  <a:srgbClr val="FFD755"/>
                </a:gs>
                <a:gs pos="50000">
                  <a:srgbClr val="FFD727"/>
                </a:gs>
                <a:gs pos="100000">
                  <a:srgbClr val="E3C41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6"/>
            <p:cNvSpPr txBox="1"/>
            <p:nvPr/>
          </p:nvSpPr>
          <p:spPr>
            <a:xfrm>
              <a:off x="1076771" y="2192810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09:30</a:t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2476400" y="2065471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682375" y="1931620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682375" y="3275404"/>
            <a:ext cx="4706490" cy="985520"/>
            <a:chOff x="682375" y="3275404"/>
            <a:chExt cx="4706490" cy="985520"/>
          </a:xfrm>
        </p:grpSpPr>
        <p:sp>
          <p:nvSpPr>
            <p:cNvPr id="242" name="Google Shape;242;p6"/>
            <p:cNvSpPr/>
            <p:nvPr/>
          </p:nvSpPr>
          <p:spPr>
            <a:xfrm>
              <a:off x="682377" y="3275404"/>
              <a:ext cx="4706488" cy="985520"/>
            </a:xfrm>
            <a:prstGeom prst="rect">
              <a:avLst/>
            </a:prstGeom>
            <a:solidFill>
              <a:srgbClr val="BC75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932689" y="3409993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399627" y="3275404"/>
              <a:ext cx="2989238" cy="985520"/>
            </a:xfrm>
            <a:prstGeom prst="rect">
              <a:avLst/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6"/>
            <p:cNvSpPr txBox="1"/>
            <p:nvPr/>
          </p:nvSpPr>
          <p:spPr>
            <a:xfrm>
              <a:off x="1076771" y="3537332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10:00</a:t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2476400" y="3409993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682375" y="3276142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>
            <a:off x="682375" y="4619331"/>
            <a:ext cx="4706490" cy="985520"/>
            <a:chOff x="682375" y="4619331"/>
            <a:chExt cx="4706490" cy="985520"/>
          </a:xfrm>
        </p:grpSpPr>
        <p:sp>
          <p:nvSpPr>
            <p:cNvPr id="249" name="Google Shape;249;p6"/>
            <p:cNvSpPr/>
            <p:nvPr/>
          </p:nvSpPr>
          <p:spPr>
            <a:xfrm>
              <a:off x="682377" y="4619331"/>
              <a:ext cx="4706488" cy="985520"/>
            </a:xfrm>
            <a:prstGeom prst="rect">
              <a:avLst/>
            </a:prstGeom>
            <a:solidFill>
              <a:srgbClr val="C32B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932689" y="4753920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399627" y="4619331"/>
              <a:ext cx="2989238" cy="985520"/>
            </a:xfrm>
            <a:prstGeom prst="rect">
              <a:avLst/>
            </a:prstGeom>
            <a:gradFill>
              <a:gsLst>
                <a:gs pos="0">
                  <a:srgbClr val="E076AB"/>
                </a:gs>
                <a:gs pos="50000">
                  <a:srgbClr val="E25AA1"/>
                </a:gs>
                <a:gs pos="100000">
                  <a:srgbClr val="CE498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1076771" y="4881259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11:15</a:t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476400" y="4753920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82375" y="4620069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6"/>
          <p:cNvGrpSpPr/>
          <p:nvPr/>
        </p:nvGrpSpPr>
        <p:grpSpPr>
          <a:xfrm>
            <a:off x="6803135" y="1930882"/>
            <a:ext cx="4706490" cy="985520"/>
            <a:chOff x="6803135" y="1930882"/>
            <a:chExt cx="4706490" cy="985520"/>
          </a:xfrm>
        </p:grpSpPr>
        <p:sp>
          <p:nvSpPr>
            <p:cNvPr id="256" name="Google Shape;256;p6"/>
            <p:cNvSpPr/>
            <p:nvPr/>
          </p:nvSpPr>
          <p:spPr>
            <a:xfrm>
              <a:off x="6803137" y="1930882"/>
              <a:ext cx="4706488" cy="985520"/>
            </a:xfrm>
            <a:prstGeom prst="rect">
              <a:avLst/>
            </a:prstGeom>
            <a:solidFill>
              <a:srgbClr val="4D4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053449" y="2065471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520387" y="1930882"/>
              <a:ext cx="2989238" cy="985520"/>
            </a:xfrm>
            <a:prstGeom prst="rect">
              <a:avLst/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7197531" y="2192810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14:00</a:t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8597160" y="2065471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803135" y="1931620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6"/>
          <p:cNvGrpSpPr/>
          <p:nvPr/>
        </p:nvGrpSpPr>
        <p:grpSpPr>
          <a:xfrm>
            <a:off x="6803135" y="3275404"/>
            <a:ext cx="4706490" cy="985520"/>
            <a:chOff x="6803135" y="3275404"/>
            <a:chExt cx="4706490" cy="985520"/>
          </a:xfrm>
        </p:grpSpPr>
        <p:sp>
          <p:nvSpPr>
            <p:cNvPr id="263" name="Google Shape;263;p6"/>
            <p:cNvSpPr/>
            <p:nvPr/>
          </p:nvSpPr>
          <p:spPr>
            <a:xfrm>
              <a:off x="6803137" y="3275404"/>
              <a:ext cx="4706488" cy="985520"/>
            </a:xfrm>
            <a:prstGeom prst="rect">
              <a:avLst/>
            </a:prstGeom>
            <a:solidFill>
              <a:srgbClr val="0072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7053449" y="3409993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520387" y="3275404"/>
              <a:ext cx="2989238" cy="985520"/>
            </a:xfrm>
            <a:prstGeom prst="rect">
              <a:avLst/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7197531" y="3537332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15:30</a:t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597160" y="3409993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6803135" y="3276142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6"/>
          <p:cNvGrpSpPr/>
          <p:nvPr/>
        </p:nvGrpSpPr>
        <p:grpSpPr>
          <a:xfrm>
            <a:off x="6803135" y="4619331"/>
            <a:ext cx="4706490" cy="985520"/>
            <a:chOff x="6803135" y="4619331"/>
            <a:chExt cx="4706490" cy="985520"/>
          </a:xfrm>
        </p:grpSpPr>
        <p:sp>
          <p:nvSpPr>
            <p:cNvPr id="270" name="Google Shape;270;p6"/>
            <p:cNvSpPr/>
            <p:nvPr/>
          </p:nvSpPr>
          <p:spPr>
            <a:xfrm>
              <a:off x="6803137" y="4619331"/>
              <a:ext cx="4706488" cy="985520"/>
            </a:xfrm>
            <a:prstGeom prst="rect">
              <a:avLst/>
            </a:prstGeom>
            <a:solidFill>
              <a:srgbClr val="3038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053449" y="4753920"/>
              <a:ext cx="1216626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520387" y="4619331"/>
              <a:ext cx="2989238" cy="985520"/>
            </a:xfrm>
            <a:prstGeom prst="rect">
              <a:avLst/>
            </a:prstGeom>
            <a:gradFill>
              <a:gsLst>
                <a:gs pos="0">
                  <a:srgbClr val="5C636F"/>
                </a:gs>
                <a:gs pos="50000">
                  <a:srgbClr val="3E4A5C"/>
                </a:gs>
                <a:gs pos="100000">
                  <a:srgbClr val="35415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7197531" y="4881259"/>
              <a:ext cx="92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u="sng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17:40</a:t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8597160" y="4753920"/>
              <a:ext cx="2835693" cy="716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803135" y="4620069"/>
              <a:ext cx="4706488" cy="984045"/>
            </a:xfrm>
            <a:custGeom>
              <a:rect b="b" l="l" r="r" t="t"/>
              <a:pathLst>
                <a:path extrusionOk="0" h="4050395" w="4342573">
                  <a:moveTo>
                    <a:pt x="0" y="0"/>
                  </a:moveTo>
                  <a:lnTo>
                    <a:pt x="4342573" y="0"/>
                  </a:lnTo>
                  <a:lnTo>
                    <a:pt x="4264380" y="22201"/>
                  </a:lnTo>
                  <a:cubicBezTo>
                    <a:pt x="2383615" y="607096"/>
                    <a:pt x="859521" y="2001413"/>
                    <a:pt x="99677" y="3797629"/>
                  </a:cubicBezTo>
                  <a:lnTo>
                    <a:pt x="0" y="4050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 b="5413" l="0" r="0" t="34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/>
          <p:nvPr/>
        </p:nvSpPr>
        <p:spPr>
          <a:xfrm>
            <a:off x="334963" y="1388963"/>
            <a:ext cx="11522074" cy="5011838"/>
          </a:xfrm>
          <a:prstGeom prst="roundRect">
            <a:avLst>
              <a:gd fmla="val 3660" name="adj"/>
            </a:avLst>
          </a:prstGeom>
          <a:gradFill>
            <a:gsLst>
              <a:gs pos="0">
                <a:srgbClr val="BFBFBF"/>
              </a:gs>
              <a:gs pos="100000">
                <a:srgbClr val="D8D8D8"/>
              </a:gs>
            </a:gsLst>
            <a:lin ang="13500000" scaled="0"/>
          </a:gradFill>
          <a:ln>
            <a:noFill/>
          </a:ln>
          <a:effectLst>
            <a:outerShdw blurRad="254000" rotWithShape="0" algn="ctr">
              <a:srgbClr val="000000">
                <a:alpha val="7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7"/>
          <p:cNvSpPr txBox="1"/>
          <p:nvPr>
            <p:ph type="title"/>
          </p:nvPr>
        </p:nvSpPr>
        <p:spPr>
          <a:xfrm>
            <a:off x="334963" y="368300"/>
            <a:ext cx="11522075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ATIVIDADES</a:t>
            </a:r>
            <a:endParaRPr/>
          </a:p>
        </p:txBody>
      </p:sp>
      <p:graphicFrame>
        <p:nvGraphicFramePr>
          <p:cNvPr id="283" name="Google Shape;283;p7"/>
          <p:cNvGraphicFramePr/>
          <p:nvPr/>
        </p:nvGraphicFramePr>
        <p:xfrm>
          <a:off x="558800" y="161085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{0A3760A7-DBCB-494D-8F40-0F054D21D552}</a:tableStyleId>
              </a:tblPr>
              <a:tblGrid>
                <a:gridCol w="1107450"/>
                <a:gridCol w="1107450"/>
                <a:gridCol w="1107450"/>
                <a:gridCol w="1107450"/>
                <a:gridCol w="1107450"/>
                <a:gridCol w="1107450"/>
                <a:gridCol w="1107450"/>
                <a:gridCol w="1107450"/>
                <a:gridCol w="1107450"/>
                <a:gridCol w="1107450"/>
              </a:tblGrid>
              <a:tr h="378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D3DBE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09:00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16:00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17:00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3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SEGUNDA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83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TERÇA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83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QUARTA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83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QUINTA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83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D3DBE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SEXTA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4" name="Google Shape;284;p7"/>
          <p:cNvSpPr/>
          <p:nvPr/>
        </p:nvSpPr>
        <p:spPr>
          <a:xfrm rot="-5400000">
            <a:off x="3514457" y="3974415"/>
            <a:ext cx="4126230" cy="21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D755"/>
              </a:gs>
              <a:gs pos="50000">
                <a:srgbClr val="FFD727"/>
              </a:gs>
              <a:gs pos="100000">
                <a:srgbClr val="E3C41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/>
          </a:p>
        </p:txBody>
      </p:sp>
      <p:grpSp>
        <p:nvGrpSpPr>
          <p:cNvPr id="285" name="Google Shape;285;p7"/>
          <p:cNvGrpSpPr/>
          <p:nvPr/>
        </p:nvGrpSpPr>
        <p:grpSpPr>
          <a:xfrm>
            <a:off x="1680210" y="3119618"/>
            <a:ext cx="2182271" cy="216000"/>
            <a:chOff x="1680210" y="3119618"/>
            <a:chExt cx="2182271" cy="216000"/>
          </a:xfrm>
        </p:grpSpPr>
        <p:sp>
          <p:nvSpPr>
            <p:cNvPr id="286" name="Google Shape;286;p7"/>
            <p:cNvSpPr/>
            <p:nvPr/>
          </p:nvSpPr>
          <p:spPr>
            <a:xfrm>
              <a:off x="1680210" y="3119618"/>
              <a:ext cx="2182271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702063" y="3175199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7"/>
          <p:cNvGrpSpPr/>
          <p:nvPr/>
        </p:nvGrpSpPr>
        <p:grpSpPr>
          <a:xfrm>
            <a:off x="7227570" y="3119618"/>
            <a:ext cx="2164080" cy="216000"/>
            <a:chOff x="7227570" y="3119618"/>
            <a:chExt cx="2164080" cy="216000"/>
          </a:xfrm>
        </p:grpSpPr>
        <p:sp>
          <p:nvSpPr>
            <p:cNvPr id="289" name="Google Shape;289;p7"/>
            <p:cNvSpPr/>
            <p:nvPr/>
          </p:nvSpPr>
          <p:spPr>
            <a:xfrm>
              <a:off x="7227570" y="3119618"/>
              <a:ext cx="216408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9205946" y="3175199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6118860" y="2302570"/>
            <a:ext cx="3284100" cy="216000"/>
            <a:chOff x="6118860" y="2302570"/>
            <a:chExt cx="3284100" cy="216000"/>
          </a:xfrm>
        </p:grpSpPr>
        <p:sp>
          <p:nvSpPr>
            <p:cNvPr id="292" name="Google Shape;292;p7"/>
            <p:cNvSpPr/>
            <p:nvPr/>
          </p:nvSpPr>
          <p:spPr>
            <a:xfrm>
              <a:off x="6118860" y="2302570"/>
              <a:ext cx="328410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9205946" y="2358151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7"/>
          <p:cNvGrpSpPr/>
          <p:nvPr/>
        </p:nvGrpSpPr>
        <p:grpSpPr>
          <a:xfrm>
            <a:off x="8309710" y="3963198"/>
            <a:ext cx="3284220" cy="216000"/>
            <a:chOff x="8309710" y="3963198"/>
            <a:chExt cx="3284220" cy="216000"/>
          </a:xfrm>
        </p:grpSpPr>
        <p:sp>
          <p:nvSpPr>
            <p:cNvPr id="295" name="Google Shape;295;p7"/>
            <p:cNvSpPr/>
            <p:nvPr/>
          </p:nvSpPr>
          <p:spPr>
            <a:xfrm>
              <a:off x="8309710" y="3963198"/>
              <a:ext cx="328422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1413814" y="4018779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7"/>
          <p:cNvGrpSpPr/>
          <p:nvPr/>
        </p:nvGrpSpPr>
        <p:grpSpPr>
          <a:xfrm>
            <a:off x="1680210" y="3963198"/>
            <a:ext cx="3283361" cy="216000"/>
            <a:chOff x="1680210" y="3963198"/>
            <a:chExt cx="3283361" cy="216000"/>
          </a:xfrm>
        </p:grpSpPr>
        <p:sp>
          <p:nvSpPr>
            <p:cNvPr id="298" name="Google Shape;298;p7"/>
            <p:cNvSpPr/>
            <p:nvPr/>
          </p:nvSpPr>
          <p:spPr>
            <a:xfrm>
              <a:off x="1680210" y="3963198"/>
              <a:ext cx="3283361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782798" y="4018779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7"/>
          <p:cNvGrpSpPr/>
          <p:nvPr/>
        </p:nvGrpSpPr>
        <p:grpSpPr>
          <a:xfrm>
            <a:off x="2781300" y="4806433"/>
            <a:ext cx="2182271" cy="216000"/>
            <a:chOff x="2781300" y="4806433"/>
            <a:chExt cx="2182271" cy="216000"/>
          </a:xfrm>
        </p:grpSpPr>
        <p:sp>
          <p:nvSpPr>
            <p:cNvPr id="301" name="Google Shape;301;p7"/>
            <p:cNvSpPr/>
            <p:nvPr/>
          </p:nvSpPr>
          <p:spPr>
            <a:xfrm>
              <a:off x="2781300" y="4806433"/>
              <a:ext cx="2182271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786935" y="4862014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7"/>
          <p:cNvGrpSpPr/>
          <p:nvPr/>
        </p:nvGrpSpPr>
        <p:grpSpPr>
          <a:xfrm>
            <a:off x="6118860" y="4610071"/>
            <a:ext cx="2167890" cy="216000"/>
            <a:chOff x="6118860" y="4610071"/>
            <a:chExt cx="2167890" cy="216000"/>
          </a:xfrm>
        </p:grpSpPr>
        <p:sp>
          <p:nvSpPr>
            <p:cNvPr id="304" name="Google Shape;304;p7"/>
            <p:cNvSpPr/>
            <p:nvPr/>
          </p:nvSpPr>
          <p:spPr>
            <a:xfrm>
              <a:off x="6118860" y="4610071"/>
              <a:ext cx="216789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E076AB"/>
                </a:gs>
                <a:gs pos="50000">
                  <a:srgbClr val="E25AA1"/>
                </a:gs>
                <a:gs pos="100000">
                  <a:srgbClr val="CE498E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29494" y="4667086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6" name="Google Shape;306;p7"/>
          <p:cNvGrpSpPr/>
          <p:nvPr/>
        </p:nvGrpSpPr>
        <p:grpSpPr>
          <a:xfrm>
            <a:off x="7223760" y="4980464"/>
            <a:ext cx="2800350" cy="216000"/>
            <a:chOff x="7223760" y="4980464"/>
            <a:chExt cx="2800350" cy="216000"/>
          </a:xfrm>
        </p:grpSpPr>
        <p:sp>
          <p:nvSpPr>
            <p:cNvPr id="307" name="Google Shape;307;p7"/>
            <p:cNvSpPr/>
            <p:nvPr/>
          </p:nvSpPr>
          <p:spPr>
            <a:xfrm>
              <a:off x="7223760" y="4980464"/>
              <a:ext cx="280035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9843994" y="5032593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7"/>
          <p:cNvGrpSpPr/>
          <p:nvPr/>
        </p:nvGrpSpPr>
        <p:grpSpPr>
          <a:xfrm>
            <a:off x="1680210" y="5631033"/>
            <a:ext cx="2182271" cy="216000"/>
            <a:chOff x="1680210" y="5631033"/>
            <a:chExt cx="2182271" cy="216000"/>
          </a:xfrm>
        </p:grpSpPr>
        <p:sp>
          <p:nvSpPr>
            <p:cNvPr id="310" name="Google Shape;310;p7"/>
            <p:cNvSpPr/>
            <p:nvPr/>
          </p:nvSpPr>
          <p:spPr>
            <a:xfrm>
              <a:off x="1680210" y="5631033"/>
              <a:ext cx="2182271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702063" y="5687962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7"/>
          <p:cNvGrpSpPr/>
          <p:nvPr/>
        </p:nvGrpSpPr>
        <p:grpSpPr>
          <a:xfrm>
            <a:off x="7223760" y="5631033"/>
            <a:ext cx="1642110" cy="216000"/>
            <a:chOff x="7223760" y="5631033"/>
            <a:chExt cx="1642110" cy="216000"/>
          </a:xfrm>
        </p:grpSpPr>
        <p:sp>
          <p:nvSpPr>
            <p:cNvPr id="313" name="Google Shape;313;p7"/>
            <p:cNvSpPr/>
            <p:nvPr/>
          </p:nvSpPr>
          <p:spPr>
            <a:xfrm>
              <a:off x="7223760" y="5631033"/>
              <a:ext cx="1642110" cy="216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685754" y="5687962"/>
              <a:ext cx="104838" cy="1048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5" name="Google Shape;315;p7"/>
          <p:cNvSpPr/>
          <p:nvPr/>
        </p:nvSpPr>
        <p:spPr>
          <a:xfrm>
            <a:off x="334963" y="1388963"/>
            <a:ext cx="10014687" cy="4773918"/>
          </a:xfrm>
          <a:custGeom>
            <a:rect b="b" l="l" r="r" t="t"/>
            <a:pathLst>
              <a:path extrusionOk="0" h="4773918" w="10014687">
                <a:moveTo>
                  <a:pt x="183433" y="0"/>
                </a:moveTo>
                <a:lnTo>
                  <a:pt x="10014687" y="0"/>
                </a:lnTo>
                <a:lnTo>
                  <a:pt x="9834361" y="26167"/>
                </a:lnTo>
                <a:cubicBezTo>
                  <a:pt x="5497008" y="715542"/>
                  <a:pt x="1982197" y="2358926"/>
                  <a:pt x="229872" y="4476001"/>
                </a:cubicBezTo>
                <a:lnTo>
                  <a:pt x="0" y="4773918"/>
                </a:lnTo>
                <a:lnTo>
                  <a:pt x="0" y="183433"/>
                </a:lnTo>
                <a:cubicBezTo>
                  <a:pt x="0" y="82126"/>
                  <a:pt x="82126" y="0"/>
                  <a:pt x="183433" y="0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8"/>
          <p:cNvPicPr preferRelativeResize="0"/>
          <p:nvPr/>
        </p:nvPicPr>
        <p:blipFill rotWithShape="1">
          <a:blip r:embed="rId4">
            <a:alphaModFix/>
          </a:blip>
          <a:srcRect b="3995" l="0" r="63304" t="4867"/>
          <a:stretch/>
        </p:blipFill>
        <p:spPr>
          <a:xfrm>
            <a:off x="0" y="0"/>
            <a:ext cx="4474034" cy="68580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21" name="Google Shape;321;p8"/>
          <p:cNvSpPr txBox="1"/>
          <p:nvPr>
            <p:ph type="title"/>
          </p:nvPr>
        </p:nvSpPr>
        <p:spPr>
          <a:xfrm>
            <a:off x="334963" y="656330"/>
            <a:ext cx="4139071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EVENTOS</a:t>
            </a:r>
            <a:endParaRPr/>
          </a:p>
        </p:txBody>
      </p:sp>
      <p:graphicFrame>
        <p:nvGraphicFramePr>
          <p:cNvPr id="322" name="Google Shape;322;p8"/>
          <p:cNvGraphicFramePr/>
          <p:nvPr/>
        </p:nvGraphicFramePr>
        <p:xfrm>
          <a:off x="4691742" y="65633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{0A3760A7-DBCB-494D-8F40-0F054D21D552}</a:tableStyleId>
              </a:tblPr>
              <a:tblGrid>
                <a:gridCol w="1023625"/>
                <a:gridCol w="1023625"/>
                <a:gridCol w="1023625"/>
                <a:gridCol w="1023625"/>
                <a:gridCol w="1023625"/>
                <a:gridCol w="1023625"/>
                <a:gridCol w="1023625"/>
              </a:tblGrid>
              <a:tr h="50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3038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Q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Q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0" u="none" cap="none" strike="noStrike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303844"/>
                    </a:solidFill>
                  </a:tcPr>
                </a:tc>
              </a:tr>
              <a:tr h="968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02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05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</a:tr>
              <a:tr h="968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06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08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E8E9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09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E8E9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</a:tr>
              <a:tr h="968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</a:tr>
              <a:tr h="968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</a:tr>
              <a:tr h="968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/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b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pic>
        <p:nvPicPr>
          <p:cNvPr descr="Marcador com preenchimento sólido" id="323" name="Google Shape;3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4209" y="4298084"/>
            <a:ext cx="458588" cy="4585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4" name="Google Shape;324;p8"/>
          <p:cNvGraphicFramePr/>
          <p:nvPr/>
        </p:nvGraphicFramePr>
        <p:xfrm>
          <a:off x="410034" y="29017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504000"/>
                <a:gridCol w="3672000"/>
              </a:tblGrid>
              <a:tr h="50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</a:rPr>
                        <a:t>Lorem ipsum dolor sit amet.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</a:rPr>
                        <a:t>18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lt1"/>
                          </a:solidFill>
                        </a:rPr>
                        <a:t>Lorem ipsum dolor sit amet.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lt1"/>
                          </a:solidFill>
                        </a:rPr>
                        <a:t>Lorem ipsum dolor sit amet.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Roboto"/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chemeClr val="lt1"/>
                          </a:solidFill>
                        </a:rPr>
                        <a:t>Lorem ipsum dolor sit amet.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8"/>
          <p:cNvSpPr txBox="1"/>
          <p:nvPr/>
        </p:nvSpPr>
        <p:spPr>
          <a:xfrm>
            <a:off x="410033" y="1863812"/>
            <a:ext cx="40640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 Maecenas porttitor congue massa.</a:t>
            </a:r>
            <a:endParaRPr/>
          </a:p>
        </p:txBody>
      </p:sp>
      <p:pic>
        <p:nvPicPr>
          <p:cNvPr descr="Marcador com preenchimento sólido" id="326" name="Google Shape;32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33" y="4704893"/>
            <a:ext cx="492938" cy="49293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"/>
          <p:cNvSpPr/>
          <p:nvPr/>
        </p:nvSpPr>
        <p:spPr>
          <a:xfrm>
            <a:off x="4691741" y="656331"/>
            <a:ext cx="5644451" cy="5142586"/>
          </a:xfrm>
          <a:custGeom>
            <a:rect b="b" l="l" r="r" t="t"/>
            <a:pathLst>
              <a:path extrusionOk="0" h="4050395" w="4342573">
                <a:moveTo>
                  <a:pt x="0" y="0"/>
                </a:moveTo>
                <a:lnTo>
                  <a:pt x="4342573" y="0"/>
                </a:lnTo>
                <a:lnTo>
                  <a:pt x="4264380" y="22201"/>
                </a:lnTo>
                <a:cubicBezTo>
                  <a:pt x="2383615" y="607096"/>
                  <a:pt x="859521" y="2001413"/>
                  <a:pt x="99677" y="3797629"/>
                </a:cubicBezTo>
                <a:lnTo>
                  <a:pt x="0" y="4050395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"/>
          <p:cNvPicPr preferRelativeResize="0"/>
          <p:nvPr/>
        </p:nvPicPr>
        <p:blipFill rotWithShape="1">
          <a:blip r:embed="rId4">
            <a:alphaModFix/>
          </a:blip>
          <a:srcRect b="3995" l="69165" r="0" t="4867"/>
          <a:stretch/>
        </p:blipFill>
        <p:spPr>
          <a:xfrm>
            <a:off x="8432532" y="0"/>
            <a:ext cx="3759467" cy="6858000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</p:pic>
      <p:sp>
        <p:nvSpPr>
          <p:cNvPr id="333" name="Google Shape;333;p9"/>
          <p:cNvSpPr/>
          <p:nvPr/>
        </p:nvSpPr>
        <p:spPr>
          <a:xfrm>
            <a:off x="410607" y="1992119"/>
            <a:ext cx="7627298" cy="320551"/>
          </a:xfrm>
          <a:prstGeom prst="rect">
            <a:avLst/>
          </a:prstGeom>
          <a:gradFill>
            <a:gsLst>
              <a:gs pos="0">
                <a:srgbClr val="A2A5AB"/>
              </a:gs>
              <a:gs pos="100000">
                <a:srgbClr val="83879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410607" y="2312670"/>
            <a:ext cx="7627298" cy="3746004"/>
          </a:xfrm>
          <a:prstGeom prst="rect">
            <a:avLst/>
          </a:prstGeom>
          <a:gradFill>
            <a:gsLst>
              <a:gs pos="0">
                <a:srgbClr val="D3DBE2"/>
              </a:gs>
              <a:gs pos="100000">
                <a:srgbClr val="AAB6C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9"/>
          <p:cNvSpPr txBox="1"/>
          <p:nvPr>
            <p:ph type="title"/>
          </p:nvPr>
        </p:nvSpPr>
        <p:spPr>
          <a:xfrm>
            <a:off x="8546592" y="1243396"/>
            <a:ext cx="3075761" cy="1194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pt-BR">
                <a:solidFill>
                  <a:schemeClr val="lt1"/>
                </a:solidFill>
              </a:rPr>
              <a:t>PLANO MENSAL</a:t>
            </a:r>
            <a:endParaRPr/>
          </a:p>
        </p:txBody>
      </p:sp>
      <p:graphicFrame>
        <p:nvGraphicFramePr>
          <p:cNvPr id="336" name="Google Shape;336;p9"/>
          <p:cNvGraphicFramePr/>
          <p:nvPr/>
        </p:nvGraphicFramePr>
        <p:xfrm>
          <a:off x="410608" y="14970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{438907B6-6BBF-47B2-B72F-6F5E29ABCB20}</a:tableStyleId>
              </a:tblPr>
              <a:tblGrid>
                <a:gridCol w="1089625"/>
                <a:gridCol w="1089625"/>
                <a:gridCol w="1089625"/>
                <a:gridCol w="1089625"/>
                <a:gridCol w="1089625"/>
                <a:gridCol w="1089625"/>
                <a:gridCol w="1089625"/>
              </a:tblGrid>
              <a:tr h="492750"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>
                          <a:solidFill>
                            <a:srgbClr val="D3DBE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MÊS/2022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28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SEX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30384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30384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>
                          <a:solidFill>
                            <a:srgbClr val="30384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30384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30384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30384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9"/>
          <p:cNvSpPr/>
          <p:nvPr/>
        </p:nvSpPr>
        <p:spPr>
          <a:xfrm>
            <a:off x="1508653" y="3614822"/>
            <a:ext cx="3256734" cy="195943"/>
          </a:xfrm>
          <a:prstGeom prst="rect">
            <a:avLst/>
          </a:prstGeom>
          <a:gradFill>
            <a:gsLst>
              <a:gs pos="0">
                <a:srgbClr val="FFD755"/>
              </a:gs>
              <a:gs pos="50000">
                <a:srgbClr val="FFD727"/>
              </a:gs>
              <a:gs pos="100000">
                <a:srgbClr val="E3C41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ipsum.</a:t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>
            <a:off x="1508653" y="5119012"/>
            <a:ext cx="2163264" cy="195943"/>
          </a:xfrm>
          <a:prstGeom prst="rect">
            <a:avLst/>
          </a:prstGeom>
          <a:gradFill>
            <a:gsLst>
              <a:gs pos="0">
                <a:srgbClr val="FFD755"/>
              </a:gs>
              <a:gs pos="50000">
                <a:srgbClr val="FFD727"/>
              </a:gs>
              <a:gs pos="100000">
                <a:srgbClr val="E3C41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9"/>
          <p:cNvSpPr/>
          <p:nvPr/>
        </p:nvSpPr>
        <p:spPr>
          <a:xfrm>
            <a:off x="3685252" y="4365414"/>
            <a:ext cx="2163264" cy="195943"/>
          </a:xfrm>
          <a:prstGeom prst="rect">
            <a:avLst/>
          </a:prstGeom>
          <a:gradFill>
            <a:gsLst>
              <a:gs pos="0">
                <a:srgbClr val="E076AB"/>
              </a:gs>
              <a:gs pos="50000">
                <a:srgbClr val="E25AA1"/>
              </a:gs>
              <a:gs pos="100000">
                <a:srgbClr val="CE498E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9"/>
          <p:cNvSpPr/>
          <p:nvPr/>
        </p:nvSpPr>
        <p:spPr>
          <a:xfrm>
            <a:off x="5868927" y="3614822"/>
            <a:ext cx="1070065" cy="195943"/>
          </a:xfrm>
          <a:prstGeom prst="rect">
            <a:avLst/>
          </a:prstGeom>
          <a:gradFill>
            <a:gsLst>
              <a:gs pos="0">
                <a:srgbClr val="FFA747"/>
              </a:gs>
              <a:gs pos="50000">
                <a:srgbClr val="FFA000"/>
              </a:gs>
              <a:gs pos="100000">
                <a:srgbClr val="E38F0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3689224" y="2865322"/>
            <a:ext cx="3249768" cy="195943"/>
          </a:xfrm>
          <a:prstGeom prst="rect">
            <a:avLst/>
          </a:prstGeom>
          <a:gradFill>
            <a:gsLst>
              <a:gs pos="0">
                <a:srgbClr val="FFA747"/>
              </a:gs>
              <a:gs pos="50000">
                <a:srgbClr val="FFA000"/>
              </a:gs>
              <a:gs pos="100000">
                <a:srgbClr val="E38F0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9"/>
          <p:cNvSpPr/>
          <p:nvPr/>
        </p:nvSpPr>
        <p:spPr>
          <a:xfrm>
            <a:off x="1554919" y="4332031"/>
            <a:ext cx="186509" cy="186509"/>
          </a:xfrm>
          <a:prstGeom prst="ellipse">
            <a:avLst/>
          </a:prstGeom>
          <a:gradFill>
            <a:gsLst>
              <a:gs pos="0">
                <a:srgbClr val="796EAB"/>
              </a:gs>
              <a:gs pos="50000">
                <a:srgbClr val="6456A4"/>
              </a:gs>
              <a:gs pos="100000">
                <a:srgbClr val="564A9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1694626" y="4271397"/>
            <a:ext cx="7472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Lorem.</a:t>
            </a:r>
            <a:endParaRPr/>
          </a:p>
        </p:txBody>
      </p:sp>
      <p:sp>
        <p:nvSpPr>
          <p:cNvPr id="344" name="Google Shape;344;p9"/>
          <p:cNvSpPr/>
          <p:nvPr/>
        </p:nvSpPr>
        <p:spPr>
          <a:xfrm>
            <a:off x="2620085" y="4332031"/>
            <a:ext cx="186509" cy="186509"/>
          </a:xfrm>
          <a:prstGeom prst="ellipse">
            <a:avLst/>
          </a:prstGeom>
          <a:gradFill>
            <a:gsLst>
              <a:gs pos="0">
                <a:srgbClr val="5C636F"/>
              </a:gs>
              <a:gs pos="50000">
                <a:srgbClr val="3E4A5C"/>
              </a:gs>
              <a:gs pos="100000">
                <a:srgbClr val="35415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2759792" y="4271397"/>
            <a:ext cx="7472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Lorem.</a:t>
            </a:r>
            <a:endParaRPr/>
          </a:p>
        </p:txBody>
      </p:sp>
      <p:sp>
        <p:nvSpPr>
          <p:cNvPr id="346" name="Google Shape;346;p9"/>
          <p:cNvSpPr/>
          <p:nvPr/>
        </p:nvSpPr>
        <p:spPr>
          <a:xfrm>
            <a:off x="2620085" y="5828798"/>
            <a:ext cx="186509" cy="186509"/>
          </a:xfrm>
          <a:prstGeom prst="ellipse">
            <a:avLst/>
          </a:prstGeom>
          <a:gradFill>
            <a:gsLst>
              <a:gs pos="0">
                <a:srgbClr val="47A5DB"/>
              </a:gs>
              <a:gs pos="50000">
                <a:srgbClr val="009DDB"/>
              </a:gs>
              <a:gs pos="100000">
                <a:srgbClr val="008EC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9"/>
          <p:cNvSpPr txBox="1"/>
          <p:nvPr/>
        </p:nvSpPr>
        <p:spPr>
          <a:xfrm>
            <a:off x="2759792" y="5768164"/>
            <a:ext cx="7472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Lorem.</a:t>
            </a:r>
            <a:endParaRPr/>
          </a:p>
        </p:txBody>
      </p:sp>
      <p:grpSp>
        <p:nvGrpSpPr>
          <p:cNvPr id="348" name="Google Shape;348;p9"/>
          <p:cNvGrpSpPr/>
          <p:nvPr/>
        </p:nvGrpSpPr>
        <p:grpSpPr>
          <a:xfrm>
            <a:off x="8671539" y="3803759"/>
            <a:ext cx="2725627" cy="1954795"/>
            <a:chOff x="8671539" y="3803759"/>
            <a:chExt cx="2725627" cy="1954795"/>
          </a:xfrm>
        </p:grpSpPr>
        <p:sp>
          <p:nvSpPr>
            <p:cNvPr id="349" name="Google Shape;349;p9"/>
            <p:cNvSpPr/>
            <p:nvPr/>
          </p:nvSpPr>
          <p:spPr>
            <a:xfrm>
              <a:off x="8671539" y="4848972"/>
              <a:ext cx="186509" cy="186509"/>
            </a:xfrm>
            <a:prstGeom prst="ellipse">
              <a:avLst/>
            </a:prstGeom>
            <a:gradFill>
              <a:gsLst>
                <a:gs pos="0">
                  <a:srgbClr val="796EAB"/>
                </a:gs>
                <a:gs pos="50000">
                  <a:srgbClr val="6456A4"/>
                </a:gs>
                <a:gs pos="100000">
                  <a:srgbClr val="564A93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8671539" y="5505359"/>
              <a:ext cx="186509" cy="186509"/>
            </a:xfrm>
            <a:prstGeom prst="ellipse">
              <a:avLst/>
            </a:prstGeom>
            <a:gradFill>
              <a:gsLst>
                <a:gs pos="0">
                  <a:srgbClr val="5C636F"/>
                </a:gs>
                <a:gs pos="50000">
                  <a:srgbClr val="3E4A5C"/>
                </a:gs>
                <a:gs pos="100000">
                  <a:srgbClr val="354152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8671539" y="5177165"/>
              <a:ext cx="186509" cy="186509"/>
            </a:xfrm>
            <a:prstGeom prst="ellipse">
              <a:avLst/>
            </a:prstGeom>
            <a:gradFill>
              <a:gsLst>
                <a:gs pos="0">
                  <a:srgbClr val="47A5DB"/>
                </a:gs>
                <a:gs pos="50000">
                  <a:srgbClr val="009DDB"/>
                </a:gs>
                <a:gs pos="100000">
                  <a:srgbClr val="008EC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671539" y="3864393"/>
              <a:ext cx="186509" cy="186509"/>
            </a:xfrm>
            <a:prstGeom prst="rect">
              <a:avLst/>
            </a:prstGeom>
            <a:gradFill>
              <a:gsLst>
                <a:gs pos="0">
                  <a:srgbClr val="FFD755"/>
                </a:gs>
                <a:gs pos="50000">
                  <a:srgbClr val="FFD727"/>
                </a:gs>
                <a:gs pos="100000">
                  <a:srgbClr val="E3C417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8671539" y="4192586"/>
              <a:ext cx="186509" cy="186509"/>
            </a:xfrm>
            <a:prstGeom prst="rect">
              <a:avLst/>
            </a:prstGeom>
            <a:gradFill>
              <a:gsLst>
                <a:gs pos="0">
                  <a:srgbClr val="FFA747"/>
                </a:gs>
                <a:gs pos="50000">
                  <a:srgbClr val="FFA000"/>
                </a:gs>
                <a:gs pos="100000">
                  <a:srgbClr val="E38F00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671539" y="4520779"/>
              <a:ext cx="186509" cy="186509"/>
            </a:xfrm>
            <a:prstGeom prst="rect">
              <a:avLst/>
            </a:prstGeom>
            <a:gradFill>
              <a:gsLst>
                <a:gs pos="0">
                  <a:srgbClr val="E076AB"/>
                </a:gs>
                <a:gs pos="50000">
                  <a:srgbClr val="E25AA1"/>
                </a:gs>
                <a:gs pos="100000">
                  <a:srgbClr val="CE498E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9"/>
            <p:cNvSpPr txBox="1"/>
            <p:nvPr/>
          </p:nvSpPr>
          <p:spPr>
            <a:xfrm>
              <a:off x="8941109" y="3803759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9"/>
            <p:cNvSpPr txBox="1"/>
            <p:nvPr/>
          </p:nvSpPr>
          <p:spPr>
            <a:xfrm>
              <a:off x="8941109" y="4131951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9"/>
            <p:cNvSpPr txBox="1"/>
            <p:nvPr/>
          </p:nvSpPr>
          <p:spPr>
            <a:xfrm>
              <a:off x="8941109" y="4454166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9"/>
            <p:cNvSpPr txBox="1"/>
            <p:nvPr/>
          </p:nvSpPr>
          <p:spPr>
            <a:xfrm>
              <a:off x="8941109" y="4793492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9"/>
            <p:cNvSpPr txBox="1"/>
            <p:nvPr/>
          </p:nvSpPr>
          <p:spPr>
            <a:xfrm>
              <a:off x="8941109" y="5121552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9"/>
            <p:cNvSpPr txBox="1"/>
            <p:nvPr/>
          </p:nvSpPr>
          <p:spPr>
            <a:xfrm>
              <a:off x="8941109" y="5450777"/>
              <a:ext cx="2456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amet.</a:t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1" name="Google Shape;361;p9"/>
          <p:cNvSpPr/>
          <p:nvPr/>
        </p:nvSpPr>
        <p:spPr>
          <a:xfrm>
            <a:off x="410609" y="1992119"/>
            <a:ext cx="6292792" cy="4008765"/>
          </a:xfrm>
          <a:custGeom>
            <a:rect b="b" l="l" r="r" t="t"/>
            <a:pathLst>
              <a:path extrusionOk="0" h="4050395" w="4342573">
                <a:moveTo>
                  <a:pt x="0" y="0"/>
                </a:moveTo>
                <a:lnTo>
                  <a:pt x="4342573" y="0"/>
                </a:lnTo>
                <a:lnTo>
                  <a:pt x="4264380" y="22201"/>
                </a:lnTo>
                <a:cubicBezTo>
                  <a:pt x="2383615" y="607096"/>
                  <a:pt x="859521" y="2001413"/>
                  <a:pt x="99677" y="3797629"/>
                </a:cubicBezTo>
                <a:lnTo>
                  <a:pt x="0" y="4050395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8546592" y="2790053"/>
            <a:ext cx="323479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consectetuer adipiscing elit. Maecenas porttitor congue massa.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Apresentação000">
      <a:dk1>
        <a:srgbClr val="000000"/>
      </a:dk1>
      <a:lt1>
        <a:srgbClr val="FFFFFF"/>
      </a:lt1>
      <a:dk2>
        <a:srgbClr val="44546A"/>
      </a:dk2>
      <a:lt2>
        <a:srgbClr val="FAEDE6"/>
      </a:lt2>
      <a:accent1>
        <a:srgbClr val="FFD233"/>
      </a:accent1>
      <a:accent2>
        <a:srgbClr val="FB9D00"/>
      </a:accent2>
      <a:accent3>
        <a:srgbClr val="DC62A1"/>
      </a:accent3>
      <a:accent4>
        <a:srgbClr val="685BA1"/>
      </a:accent4>
      <a:accent5>
        <a:srgbClr val="0099D1"/>
      </a:accent5>
      <a:accent6>
        <a:srgbClr val="404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2022-11-14T20:39:27Z</dcterms:created>
  <dc:creator>Pablo Passellis</dc:creator>
</cp:coreProperties>
</file>